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78" r:id="rId3"/>
    <p:sldId id="279" r:id="rId4"/>
    <p:sldId id="281" r:id="rId5"/>
    <p:sldId id="280" r:id="rId6"/>
    <p:sldId id="282" r:id="rId7"/>
    <p:sldId id="294" r:id="rId8"/>
    <p:sldId id="298" r:id="rId9"/>
    <p:sldId id="300" r:id="rId10"/>
    <p:sldId id="293" r:id="rId11"/>
    <p:sldId id="297" r:id="rId12"/>
    <p:sldId id="283" r:id="rId13"/>
    <p:sldId id="303" r:id="rId14"/>
    <p:sldId id="299" r:id="rId15"/>
    <p:sldId id="305" r:id="rId16"/>
    <p:sldId id="284" r:id="rId17"/>
    <p:sldId id="304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3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jpe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C240B-3D91-4850-898C-EE07640BC8E7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9BA3C-ECA7-409D-94FC-852C73CB2C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3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9BA3C-ECA7-409D-94FC-852C73CB2C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6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9BA3C-ECA7-409D-94FC-852C73CB2C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4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70C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70C0"/>
                </a:solidFill>
              </a:defRPr>
            </a:lvl1pPr>
          </a:lstStyle>
          <a:p>
            <a:r>
              <a:rPr lang="en-US" dirty="0" err="1" smtClean="0"/>
              <a:t>Suvra</a:t>
            </a:r>
            <a:r>
              <a:rPr lang="en-US" dirty="0" smtClean="0"/>
              <a:t> Roy, Govt. Laboratory High </a:t>
            </a:r>
            <a:r>
              <a:rPr lang="en-US" dirty="0" err="1" smtClean="0"/>
              <a:t>School,Rajshahi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28.jpg"/>
          <p:cNvPicPr>
            <a:picLocks noChangeAspect="1"/>
          </p:cNvPicPr>
          <p:nvPr/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0" y="0"/>
            <a:ext cx="9144000" cy="6095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156838">
            <a:off x="2380466" y="1470459"/>
            <a:ext cx="3436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703023"/>
              </p:ext>
            </p:extLst>
          </p:nvPr>
        </p:nvGraphicFramePr>
        <p:xfrm>
          <a:off x="8153400" y="5410199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Packager Shell Object" showAsIcon="1" r:id="rId5" imgW="2350080" imgH="685800" progId="Package">
                  <p:embed/>
                </p:oleObj>
              </mc:Choice>
              <mc:Fallback>
                <p:oleObj name="Packager Shell Object" showAsIcon="1" r:id="rId5" imgW="23500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3400" y="5410199"/>
                        <a:ext cx="838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533400" y="457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72000" y="1143000"/>
            <a:ext cx="3886200" cy="1905000"/>
            <a:chOff x="4572000" y="1143000"/>
            <a:chExt cx="3886200" cy="1905000"/>
          </a:xfrm>
        </p:grpSpPr>
        <p:grpSp>
          <p:nvGrpSpPr>
            <p:cNvPr id="89" name="Group 88"/>
            <p:cNvGrpSpPr/>
            <p:nvPr/>
          </p:nvGrpSpPr>
          <p:grpSpPr>
            <a:xfrm>
              <a:off x="5638800" y="1828800"/>
              <a:ext cx="2819400" cy="1219200"/>
              <a:chOff x="5715000" y="1295400"/>
              <a:chExt cx="2743200" cy="95113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715000" y="1295400"/>
                <a:ext cx="2743200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934200" y="1600200"/>
                <a:ext cx="3674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1" name="Right Brace 20"/>
            <p:cNvSpPr/>
            <p:nvPr/>
          </p:nvSpPr>
          <p:spPr>
            <a:xfrm rot="16200000">
              <a:off x="6858000" y="152400"/>
              <a:ext cx="381000" cy="2819400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5410200" y="1828800"/>
              <a:ext cx="152400" cy="11430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10400" y="1143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aএকক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2286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b 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</a:rPr>
                <a:t>একক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953000" y="3048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ab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038600" y="3962400"/>
            <a:ext cx="4267200" cy="1817132"/>
            <a:chOff x="4038600" y="3962400"/>
            <a:chExt cx="4267200" cy="1817132"/>
          </a:xfrm>
        </p:grpSpPr>
        <p:sp>
          <p:nvSpPr>
            <p:cNvPr id="27" name="TextBox 26"/>
            <p:cNvSpPr txBox="1"/>
            <p:nvPr/>
          </p:nvSpPr>
          <p:spPr>
            <a:xfrm>
              <a:off x="5562600" y="5410200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</a:rPr>
                <a:t>aএকক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038600" y="3962400"/>
              <a:ext cx="4267200" cy="1600200"/>
              <a:chOff x="4495800" y="3429000"/>
              <a:chExt cx="4267200" cy="1600200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4495800" y="3429000"/>
                <a:ext cx="2971800" cy="1219200"/>
                <a:chOff x="5715000" y="2590800"/>
                <a:chExt cx="2743200" cy="1027331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5715000" y="2590800"/>
                  <a:ext cx="27432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6477000" y="2971800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২</a:t>
                  </a:r>
                  <a:endParaRPr lang="en-US" sz="36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23" name="Right Brace 22"/>
              <p:cNvSpPr/>
              <p:nvPr/>
            </p:nvSpPr>
            <p:spPr>
              <a:xfrm rot="5400000">
                <a:off x="5753100" y="3314700"/>
                <a:ext cx="457200" cy="29718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Left Brace 23"/>
              <p:cNvSpPr/>
              <p:nvPr/>
            </p:nvSpPr>
            <p:spPr>
              <a:xfrm rot="10800000">
                <a:off x="7543800" y="3429000"/>
                <a:ext cx="304800" cy="10668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24800" y="3886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bএকক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4419600" y="5867400"/>
            <a:ext cx="419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নংতলের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ab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44196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১নং ও ২নং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2ab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 rot="5400000" flipH="1" flipV="1">
            <a:off x="419100" y="1562100"/>
            <a:ext cx="685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973667" y="1447800"/>
            <a:ext cx="2988733" cy="1081437"/>
            <a:chOff x="973667" y="1447800"/>
            <a:chExt cx="2988733" cy="1081437"/>
          </a:xfrm>
        </p:grpSpPr>
        <p:sp>
          <p:nvSpPr>
            <p:cNvPr id="135" name="Rectangle 134"/>
            <p:cNvSpPr/>
            <p:nvPr/>
          </p:nvSpPr>
          <p:spPr>
            <a:xfrm>
              <a:off x="973667" y="1462437"/>
              <a:ext cx="2971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/>
            <p:cNvCxnSpPr/>
            <p:nvPr/>
          </p:nvCxnSpPr>
          <p:spPr>
            <a:xfrm rot="5400000" flipH="1" flipV="1">
              <a:off x="3390900" y="1562100"/>
              <a:ext cx="6858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2895600" y="16002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3400" y="2133600"/>
            <a:ext cx="4003081" cy="1817132"/>
            <a:chOff x="533400" y="2133600"/>
            <a:chExt cx="4003081" cy="1817132"/>
          </a:xfrm>
        </p:grpSpPr>
        <p:sp>
          <p:nvSpPr>
            <p:cNvPr id="37" name="TextBox 36"/>
            <p:cNvSpPr txBox="1"/>
            <p:nvPr/>
          </p:nvSpPr>
          <p:spPr>
            <a:xfrm>
              <a:off x="3810000" y="259080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bএকক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3400" y="2133600"/>
              <a:ext cx="3429000" cy="1817132"/>
              <a:chOff x="533400" y="2133600"/>
              <a:chExt cx="3429000" cy="181713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600200" y="35814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33400" y="2133600"/>
                <a:ext cx="2971800" cy="1066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419100" y="2628900"/>
                <a:ext cx="685800" cy="457200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3390900" y="2628900"/>
                <a:ext cx="685800" cy="457200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/>
              <p:cNvSpPr txBox="1"/>
              <p:nvPr/>
            </p:nvSpPr>
            <p:spPr>
              <a:xfrm>
                <a:off x="1219200" y="2667001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Left Brace 34"/>
              <p:cNvSpPr/>
              <p:nvPr/>
            </p:nvSpPr>
            <p:spPr>
              <a:xfrm rot="16200000">
                <a:off x="1828800" y="1981200"/>
                <a:ext cx="381000" cy="29718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Brace 39"/>
              <p:cNvSpPr/>
              <p:nvPr/>
            </p:nvSpPr>
            <p:spPr>
              <a:xfrm>
                <a:off x="3505200" y="2133600"/>
                <a:ext cx="381000" cy="10668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 rot="19563130">
            <a:off x="2403009" y="3276772"/>
            <a:ext cx="1095245" cy="903935"/>
          </a:xfrm>
          <a:prstGeom prst="parallelogram">
            <a:avLst>
              <a:gd name="adj" fmla="val 26633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 rot="19563130">
            <a:off x="4266334" y="4238836"/>
            <a:ext cx="1216152" cy="914400"/>
          </a:xfrm>
          <a:prstGeom prst="parallelogram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124200" y="3048000"/>
            <a:ext cx="1981200" cy="914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3505200"/>
            <a:ext cx="1905000" cy="990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33139" y="3924236"/>
            <a:ext cx="1977061" cy="87636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273041" y="3839036"/>
            <a:ext cx="1124300" cy="1013821"/>
            <a:chOff x="5273041" y="3839036"/>
            <a:chExt cx="1124300" cy="1013821"/>
          </a:xfrm>
        </p:grpSpPr>
        <p:sp>
          <p:nvSpPr>
            <p:cNvPr id="11" name="Left Brace 10"/>
            <p:cNvSpPr/>
            <p:nvPr/>
          </p:nvSpPr>
          <p:spPr>
            <a:xfrm rot="9560180">
              <a:off x="5273041" y="3839036"/>
              <a:ext cx="349391" cy="101382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4114800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bএকক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062053" y="540321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cএকক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 rot="14129192">
            <a:off x="4987905" y="4814555"/>
            <a:ext cx="341389" cy="9362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9339197">
            <a:off x="2537677" y="3577471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5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তল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751933">
            <a:off x="4305112" y="450823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৬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নং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তল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8121967">
            <a:off x="3417252" y="4379475"/>
            <a:ext cx="609050" cy="32644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৩ </a:t>
            </a:r>
            <a:r>
              <a:rPr lang="en-US" sz="2800" dirty="0" err="1" smtClean="0">
                <a:solidFill>
                  <a:srgbClr val="00B0F0"/>
                </a:solidFill>
              </a:rPr>
              <a:t>নং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তল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8452678">
            <a:off x="3400161" y="3668452"/>
            <a:ext cx="743478" cy="28309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৪ </a:t>
            </a:r>
            <a:r>
              <a:rPr lang="en-US" sz="3600" dirty="0" err="1" smtClean="0">
                <a:solidFill>
                  <a:srgbClr val="00B050"/>
                </a:solidFill>
              </a:rPr>
              <a:t>নং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তল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25820" y="4412699"/>
            <a:ext cx="1882657" cy="1024321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7017252">
            <a:off x="3198258" y="4139591"/>
            <a:ext cx="635178" cy="21285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94479" y="5507437"/>
            <a:ext cx="787672" cy="400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aএকক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62200" y="838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সময়ঃ৩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57400" y="1752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৩ ও৪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৫ও৬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1"/>
      <p:bldP spid="16" grpId="0" animBg="1"/>
      <p:bldP spid="32" grpId="0"/>
      <p:bldP spid="33" grpId="0"/>
      <p:bldP spid="18" grpId="0" animBg="1"/>
      <p:bldP spid="21" grpId="0" animBg="1"/>
      <p:bldP spid="26" grpId="0" animBg="1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609600"/>
            <a:ext cx="2743200" cy="80803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6858000" cy="4191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ac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ac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 ও ৪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acবর্গএকক।</a:t>
            </a:r>
          </a:p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৫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bc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৬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bc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 ও ৬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bcবর্গএকক।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8610600" cy="2514599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          =(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2ab+2bc+2ac)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=2(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ab+bc+ac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বর্গএকক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438400" y="1367135"/>
            <a:ext cx="35814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ABC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&lt;ABC=৯০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2514601" y="2057399"/>
          <a:ext cx="3276599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Equation" r:id="rId4" imgW="1155600" imgH="203040" progId="Equation.3">
                  <p:embed/>
                </p:oleObj>
              </mc:Choice>
              <mc:Fallback>
                <p:oleObj name="Equation" r:id="rId4" imgW="1155600" imgH="203040" progId="Equation.3">
                  <p:embed/>
                  <p:pic>
                    <p:nvPicPr>
                      <p:cNvPr id="0" name="Picture 2" descr="Stationer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2057399"/>
                        <a:ext cx="3276599" cy="457201"/>
                      </a:xfrm>
                      <a:prstGeom prst="rect">
                        <a:avLst/>
                      </a:prstGeom>
                      <a:blipFill dpi="0" rotWithShape="0">
                        <a:blip r:embed="rId3"/>
                        <a:srcRect/>
                        <a:tile tx="0" ty="0" sx="100000" sy="100000" flip="none" algn="tl"/>
                      </a:blipFill>
                      <a:ln w="1905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914400" y="2819400"/>
            <a:ext cx="5513399" cy="2839482"/>
            <a:chOff x="838200" y="3321050"/>
            <a:chExt cx="5513399" cy="2839482"/>
          </a:xfrm>
        </p:grpSpPr>
        <p:grpSp>
          <p:nvGrpSpPr>
            <p:cNvPr id="24" name="Group 23"/>
            <p:cNvGrpSpPr/>
            <p:nvPr/>
          </p:nvGrpSpPr>
          <p:grpSpPr>
            <a:xfrm>
              <a:off x="1143000" y="3657600"/>
              <a:ext cx="4114800" cy="1676400"/>
              <a:chOff x="2590800" y="2438400"/>
              <a:chExt cx="4114800" cy="16764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590800" y="2971800"/>
                <a:ext cx="3581400" cy="11430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124200" y="2438400"/>
                <a:ext cx="3581400" cy="114300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2590800" y="2438400"/>
                <a:ext cx="533400" cy="53340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6172200" y="2438400"/>
                <a:ext cx="533400" cy="53340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2590800" y="3581400"/>
                <a:ext cx="533400" cy="53340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6172200" y="3581400"/>
                <a:ext cx="533400" cy="53340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590800" y="3581400"/>
                <a:ext cx="4114800" cy="53340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590800" y="2438400"/>
                <a:ext cx="4114800" cy="167640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ight Brace 24"/>
            <p:cNvSpPr/>
            <p:nvPr/>
          </p:nvSpPr>
          <p:spPr>
            <a:xfrm>
              <a:off x="5334000" y="3657600"/>
              <a:ext cx="152400" cy="1143000"/>
            </a:xfrm>
            <a:prstGeom prst="righ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62600" y="4114800"/>
              <a:ext cx="788999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bএকক</a:t>
              </a:r>
              <a:endParaRPr lang="en-US" dirty="0"/>
            </a:p>
          </p:txBody>
        </p:sp>
        <p:sp>
          <p:nvSpPr>
            <p:cNvPr id="27" name="Right Brace 26"/>
            <p:cNvSpPr/>
            <p:nvPr/>
          </p:nvSpPr>
          <p:spPr>
            <a:xfrm rot="2600359">
              <a:off x="5077533" y="4789424"/>
              <a:ext cx="145604" cy="864865"/>
            </a:xfrm>
            <a:prstGeom prst="righ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57800" y="5105400"/>
              <a:ext cx="771365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cএকক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43200" y="5791200"/>
              <a:ext cx="780983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aএকক</a:t>
              </a:r>
              <a:endParaRPr lang="en-US" dirty="0"/>
            </a:p>
          </p:txBody>
        </p:sp>
        <p:sp>
          <p:nvSpPr>
            <p:cNvPr id="30" name="Right Brace 29"/>
            <p:cNvSpPr/>
            <p:nvPr/>
          </p:nvSpPr>
          <p:spPr>
            <a:xfrm rot="5400000">
              <a:off x="2705100" y="3771900"/>
              <a:ext cx="457200" cy="3581400"/>
            </a:xfrm>
            <a:prstGeom prst="righ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5410200"/>
              <a:ext cx="352982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5486400"/>
              <a:ext cx="346570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4724400"/>
              <a:ext cx="533400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5400" y="4648200"/>
              <a:ext cx="369012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47800" y="3429000"/>
              <a:ext cx="348172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81600" y="3505200"/>
              <a:ext cx="343364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4400" y="4114800"/>
              <a:ext cx="362600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0" y="4114800"/>
              <a:ext cx="364202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/>
          </p:nvGraphicFramePr>
          <p:xfrm>
            <a:off x="4514850" y="3321050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8" name="Equation" r:id="rId6" imgW="114120" imgH="215640" progId="Equation.3">
                    <p:embed/>
                  </p:oleObj>
                </mc:Choice>
                <mc:Fallback>
                  <p:oleObj name="Equation" r:id="rId6" imgW="114120" imgH="21564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850" y="3321050"/>
                          <a:ext cx="1143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" name="Straight Connector 60"/>
            <p:cNvCxnSpPr/>
            <p:nvPr/>
          </p:nvCxnSpPr>
          <p:spPr>
            <a:xfrm rot="5400000" flipH="1" flipV="1">
              <a:off x="4304506" y="5219700"/>
              <a:ext cx="229394" cy="794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419600" y="5105400"/>
              <a:ext cx="533400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4800600" y="4724400"/>
              <a:ext cx="304800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953000" y="4572000"/>
              <a:ext cx="304800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553200" y="1295400"/>
            <a:ext cx="1805590" cy="1740932"/>
            <a:chOff x="6553200" y="1295400"/>
            <a:chExt cx="1805590" cy="1740932"/>
          </a:xfrm>
        </p:grpSpPr>
        <p:grpSp>
          <p:nvGrpSpPr>
            <p:cNvPr id="43" name="Group 42"/>
            <p:cNvGrpSpPr/>
            <p:nvPr/>
          </p:nvGrpSpPr>
          <p:grpSpPr>
            <a:xfrm>
              <a:off x="6553200" y="1524000"/>
              <a:ext cx="1794370" cy="1512332"/>
              <a:chOff x="6477000" y="1524000"/>
              <a:chExt cx="1794370" cy="151233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781800" y="1524000"/>
                <a:ext cx="1219200" cy="1295400"/>
                <a:chOff x="6781800" y="1524000"/>
                <a:chExt cx="1219200" cy="1295400"/>
              </a:xfrm>
            </p:grpSpPr>
            <p:sp>
              <p:nvSpPr>
                <p:cNvPr id="36" name="Right Triangle 35"/>
                <p:cNvSpPr/>
                <p:nvPr/>
              </p:nvSpPr>
              <p:spPr>
                <a:xfrm rot="16200000">
                  <a:off x="6743700" y="1562100"/>
                  <a:ext cx="1295400" cy="1219200"/>
                </a:xfrm>
                <a:prstGeom prst="rtTriangle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L-Shape 37"/>
                <p:cNvSpPr/>
                <p:nvPr/>
              </p:nvSpPr>
              <p:spPr>
                <a:xfrm rot="5400000">
                  <a:off x="7620000" y="2438400"/>
                  <a:ext cx="457200" cy="304800"/>
                </a:xfrm>
                <a:prstGeom prst="corner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6477000" y="2667000"/>
                <a:ext cx="352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924800" y="2667000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8001000" y="1295400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04800" y="4572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সময়-১০ </a:t>
            </a:r>
            <a:r>
              <a:rPr lang="en-US" sz="4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571922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ABCDEFGH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AF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04800"/>
            <a:ext cx="1600200" cy="762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886200" y="1524000"/>
          <a:ext cx="2104814" cy="3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1" name="Equation" r:id="rId3" imgW="1155600" imgH="203040" progId="Equation.3">
                  <p:embed/>
                </p:oleObj>
              </mc:Choice>
              <mc:Fallback>
                <p:oleObj name="Equation" r:id="rId3" imgW="1155600" imgH="20304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0"/>
                        <a:ext cx="2104814" cy="3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91000" y="2514600"/>
          <a:ext cx="1828800" cy="32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2" name="Equation" r:id="rId5" imgW="1155600" imgH="203040" progId="Equation.3">
                  <p:embed/>
                </p:oleObj>
              </mc:Choice>
              <mc:Fallback>
                <p:oleObj name="Equation" r:id="rId5" imgW="1155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1828800" cy="3215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09800" y="3276600"/>
          <a:ext cx="23812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3" name="Equation" r:id="rId7" imgW="1562040" imgH="203040" progId="Equation.3">
                  <p:embed/>
                </p:oleObj>
              </mc:Choice>
              <mc:Fallback>
                <p:oleObj name="Equation" r:id="rId7" imgW="15620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76600"/>
                        <a:ext cx="23812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143000"/>
            <a:ext cx="472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AFC এ &lt;ACF=৯০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057400"/>
            <a:ext cx="371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এখন,ABC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ত্রিভুজে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&lt;ABC=৯০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048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ABCDEFGH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দৈর্ঘ্যAB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=6সে.মি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প্রস্থBC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সে.মি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উচ্চতাCF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=4সে.মি।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CDEF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 (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  (গ)18  (ঘ)24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 (খ)16  (গ)18  (ঘ)24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AF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(ক)6  (খ)8  (গ)36  (ঘ)64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33600" y="19812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4" name="Equation" r:id="rId3" imgW="304560" imgH="228600" progId="Equation.3">
                  <p:embed/>
                </p:oleObj>
              </mc:Choice>
              <mc:Fallback>
                <p:oleObj name="Equation" r:id="rId3" imgW="3045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60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4114800" y="3200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5000" y="5334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3581400" cy="80803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001000" cy="1828799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97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592162">
            <a:off x="2979788" y="1747865"/>
            <a:ext cx="366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4102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লুৎফর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পানবাড়ী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পাটগ্রাম,লালমনিরহাট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lutforlaiju@gmail.com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6" y="1783080"/>
            <a:ext cx="3092824" cy="3711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3962400" cy="8080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019800" cy="40687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শ্রেণিঃনবম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বিষয়ঃগণিত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অধ্যায়ঃষষ্ঠদশ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সময়ঃ৪৫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তারিখঃ১৪।১২</a:t>
            </a:r>
            <a:r>
              <a:rPr lang="en-US" sz="400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২০১৮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ck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064106"/>
            <a:ext cx="3463925" cy="2660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838200"/>
            <a:ext cx="5257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724400"/>
            <a:ext cx="9182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029200"/>
            <a:ext cx="1752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715000"/>
            <a:ext cx="3200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ঘনবস্তু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5105400"/>
            <a:ext cx="1748788" cy="698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rot="10800000" flipV="1">
            <a:off x="4267200" y="5290810"/>
            <a:ext cx="1143000" cy="543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icrosoftMobile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600200"/>
            <a:ext cx="2070101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2819400" cy="7318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81200"/>
            <a:ext cx="5105400" cy="9143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ঘনবস্তু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2667000" cy="8080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305800" cy="335279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ক্ষেত্রফল,কর্ণের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485830"/>
            <a:ext cx="2971800" cy="12192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2028630"/>
            <a:ext cx="2971800" cy="12192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1790700" y="2066730"/>
            <a:ext cx="457200" cy="38100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762500" y="2066730"/>
            <a:ext cx="457200" cy="38100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790700" y="3285930"/>
            <a:ext cx="457200" cy="381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762500" y="3285930"/>
            <a:ext cx="457200" cy="381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 rot="5400000">
            <a:off x="3086100" y="2447730"/>
            <a:ext cx="381000" cy="304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4800600" y="2485830"/>
            <a:ext cx="2286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2158591">
            <a:off x="1663997" y="1828800"/>
            <a:ext cx="301936" cy="6282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00400" y="41910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28956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bএকক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18288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একক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572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ঘনবস্তু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259754">
            <a:off x="2003668" y="281580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তল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7684550">
            <a:off x="2640108" y="2431301"/>
            <a:ext cx="1538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২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নং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তল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336098">
            <a:off x="3058401" y="330966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৩ </a:t>
            </a:r>
            <a:r>
              <a:rPr lang="en-US" dirty="0" err="1" smtClean="0">
                <a:solidFill>
                  <a:srgbClr val="00B050"/>
                </a:solidFill>
              </a:rPr>
              <a:t>নং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তল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9175489">
            <a:off x="4036929" y="208827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৪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নং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তল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8100361">
            <a:off x="1530292" y="2681478"/>
            <a:ext cx="114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৫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নং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তল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8459149">
            <a:off x="4587471" y="2558974"/>
            <a:ext cx="10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৬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নং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তল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37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324600" cy="11890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সময়ঃ৩মিনিট 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763000" cy="1600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685800"/>
            <a:ext cx="2438400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ঘনবস্তুকে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ডাস্টার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ব্ল্যাকবোর্ড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409</Words>
  <Application>Microsoft Office PowerPoint</Application>
  <PresentationFormat>On-screen Show (4:3)</PresentationFormat>
  <Paragraphs>109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Packager Shell Object</vt:lpstr>
      <vt:lpstr>Equation</vt:lpstr>
      <vt:lpstr>PowerPoint Presentation</vt:lpstr>
      <vt:lpstr>শিক্ষক পরিচিতি</vt:lpstr>
      <vt:lpstr>পাঠ পরিচিতি</vt:lpstr>
      <vt:lpstr>PowerPoint Presentation</vt:lpstr>
      <vt:lpstr>পাঠ শিরোনাম</vt:lpstr>
      <vt:lpstr>শিখন ফল</vt:lpstr>
      <vt:lpstr>PowerPoint Presentation</vt:lpstr>
      <vt:lpstr>একক কাজ    সময়ঃ৩মিনিট  </vt:lpstr>
      <vt:lpstr>সমাধান</vt:lpstr>
      <vt:lpstr>PowerPoint Presentation</vt:lpstr>
      <vt:lpstr>PowerPoint Presentation</vt:lpstr>
      <vt:lpstr>সমাধান</vt:lpstr>
      <vt:lpstr>আয়তক্ষেত্রের সমগ্র তলের ক্ষেত্রফল নির্ণয়</vt:lpstr>
      <vt:lpstr>PowerPoint Presentation</vt:lpstr>
      <vt:lpstr>সমাধান</vt:lpstr>
      <vt:lpstr>মূল্যায়ন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Md. Lutfor Rahman</cp:lastModifiedBy>
  <cp:revision>168</cp:revision>
  <dcterms:created xsi:type="dcterms:W3CDTF">2006-08-16T00:00:00Z</dcterms:created>
  <dcterms:modified xsi:type="dcterms:W3CDTF">2019-11-05T16:56:34Z</dcterms:modified>
</cp:coreProperties>
</file>