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  <p:sldId id="266" r:id="rId4"/>
    <p:sldId id="265" r:id="rId5"/>
    <p:sldId id="264" r:id="rId6"/>
    <p:sldId id="268" r:id="rId7"/>
    <p:sldId id="267" r:id="rId8"/>
    <p:sldId id="269" r:id="rId9"/>
    <p:sldId id="271" r:id="rId10"/>
    <p:sldId id="270" r:id="rId11"/>
    <p:sldId id="272" r:id="rId12"/>
    <p:sldId id="262" r:id="rId13"/>
    <p:sldId id="260" r:id="rId14"/>
    <p:sldId id="26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88288" autoAdjust="0"/>
  </p:normalViewPr>
  <p:slideViewPr>
    <p:cSldViewPr>
      <p:cViewPr>
        <p:scale>
          <a:sx n="103" d="100"/>
          <a:sy n="103" d="100"/>
        </p:scale>
        <p:origin x="-20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06B4C4-691E-444C-9A06-AF841037CFF9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83FBD6A-AA4A-41C8-ADDB-423BE096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:-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2777"/>
            <a:ext cx="4176464" cy="2630033"/>
          </a:xfrm>
          <a:prstGeom prst="rect">
            <a:avLst/>
          </a:prstGeom>
        </p:spPr>
      </p:pic>
      <p:pic>
        <p:nvPicPr>
          <p:cNvPr id="4" name="Picture 3" descr="C:\Users\Lab_4\Downloads\p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12776"/>
            <a:ext cx="4680520" cy="26300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864" y="1916832"/>
            <a:ext cx="6750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প্রশান্ত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মহাসাগরের তলদেশের একটি খাত মারিয়ানা ট্রেঞ্চ। বিশ্বের গভীরতম বিন্দু রয়েছে এখানেই। মারিয়ানা ট্রেঞ্চ প্রশান্ত মহাসাগরের পশ্চিম প্রান্তে মারিয়ানা দ্বীপপুঞ্জের ঠিক পূর্বে অবস্থিত। মারিয়ানা খাত একটি বৃত্তচাপের আকারে উত্তর-পূর্ব থেকে দক্ষিণ-পশ্চিমে প্রায় ২৫৫০ কি.মি. ধরে বিস্তৃত। এর গড় বিস্তার ৭০ কি.মি.। এই সমুদ্র খাতটির দক্ষিণ প্রান্তসীমায় গুয়াম দ্বীপের ৩৪০ কি.মি. দক্ষিণ-পশ্চিমে পৃথিবী পৃষ্ঠের গভীরতম বিন্দু অবস্থিত। এই বিন্দুর নাম চ্যালেঞ্জার ডিপ এবং এর গভীরতা প্রায় ১১,০৩৩ মিটার।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764704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গভীর সমুদ্রখাতঃ-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8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980728"/>
            <a:ext cx="66967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সমুদ্রস্রোত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এর উপরে মিনি লেকচারঃ-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সমুদ্রস্রোতের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কারন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কিছু কথাঃ-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30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710077"/>
          </a:xfrm>
          <a:prstGeom prst="rect">
            <a:avLst/>
          </a:prstGeom>
          <a:blipFill>
            <a:blip r:embed="rId2"/>
            <a:tile tx="0" ty="0" sx="90000" sy="90000" flip="none" algn="tl"/>
          </a:blipFill>
          <a:ln>
            <a:gradFill>
              <a:gsLst>
                <a:gs pos="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‡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মহাসাগর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‡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মহাসাগরের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417"/>
            <a:ext cx="9144000" cy="7602081"/>
          </a:xfrm>
          <a:prstGeom prst="rect">
            <a:avLst/>
          </a:prstGeom>
          <a:blipFill>
            <a:blip r:embed="rId2"/>
            <a:tile tx="0" ty="0" sx="90000" sy="9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‡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বারিমন্ডল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‡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মহাসাগর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সাগর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উপসাগরের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সঙ্গা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দাও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‡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তলদেশের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ভূমিরূপের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6949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সামুদ্রিক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অনুসন্ধান তোমার এলাকায় কি কেউ পেয়েছে ? পেলে 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eka_bird 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675572">
            <a:off x="3576114" y="194956"/>
            <a:ext cx="2604562" cy="5712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hamai HS\Desktop\File01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" y="65184"/>
            <a:ext cx="1603048" cy="192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95111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383720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জাকারিয়া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মাহমুদ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ছোটধামাই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একান্ত প্রয়োজনেঃ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০১৭১৬১৭৩২৭ 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Gmail: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jakariamahmud84@gmail.com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62068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1556792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শ্রেণিঃনবম-দশম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বিষয়ঃভূগোল ও পরিবেশ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অধ্যায়ঃষষ্ঠ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পাঠঃ বারিমন্ডল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সময়ঃ ৫০ 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চিত্রগুলি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ydrosphere 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4357686" cy="5572140"/>
          </a:xfrm>
          <a:prstGeom prst="rect">
            <a:avLst/>
          </a:prstGeom>
        </p:spPr>
      </p:pic>
      <p:pic>
        <p:nvPicPr>
          <p:cNvPr id="4" name="Picture 3" descr="hydrosphere  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357298"/>
            <a:ext cx="4786314" cy="55007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3438" y="5770923"/>
            <a:ext cx="4357718" cy="101566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তলদেশ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ydrosphere 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9"/>
            <a:ext cx="4357686" cy="5500702"/>
          </a:xfrm>
          <a:prstGeom prst="rect">
            <a:avLst/>
          </a:prstGeom>
        </p:spPr>
      </p:pic>
      <p:pic>
        <p:nvPicPr>
          <p:cNvPr id="3" name="Picture 2" descr="hydrosphere 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357299"/>
            <a:ext cx="4786314" cy="55007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71007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অনুছেদটি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পড়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Hydrosphere-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বারিমন্ডল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Hydro-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sphere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মন্ডল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সর্বত্র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বিশাল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জলরাশি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গ্যাসীয়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জলীয়বাষ্প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মহাসাগরের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গভীরতা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714485"/>
          <a:ext cx="9144000" cy="514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273"/>
                <a:gridCol w="2212273"/>
                <a:gridCol w="1474849"/>
                <a:gridCol w="3244605"/>
              </a:tblGrid>
              <a:tr h="108442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মহাসাগ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আয়তন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             (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র্গ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কিলোমিটার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গড়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গভীরতা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(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অবস্থান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245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প্রশান্ত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মহাসাগর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১৬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কোটি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৬০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ল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৪,২৭০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আমেরিকা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ও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এশিয়ার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মধ্যবর্তী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245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আটলান্টিক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মহাসাগর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৮কোটি ২৪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লক্ষ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৩,৯৩২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আমেরিকা,ইউরোপ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আফ্রিকা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245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ভারত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মহাসাগর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৭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কোটি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৩৬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ল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৩,৯৬২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আফ্রিকা,ভারত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অস্ট্রলিয়া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245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উত্ত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মহাসাগর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কোটি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৫০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লক্ষ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৮২৪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পৃথিবীর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গোলার্ধ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49269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দক্ষিণ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মহাসাগর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১কোটি ৪৭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লক্ষ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১৪৯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এন্টার্ক্টিকা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ও ৬০  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দক্ষিন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অক্ষাংশের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মধ্যবর্তী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429520" y="5214950"/>
          <a:ext cx="214314" cy="33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88560" imgH="190440" progId="Equation.3">
                  <p:embed/>
                </p:oleObj>
              </mc:Choice>
              <mc:Fallback>
                <p:oleObj name="Equation" r:id="rId3" imgW="88560" imgH="1904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5214950"/>
                        <a:ext cx="214314" cy="334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0"/>
            <a:ext cx="3888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225689"/>
            <a:ext cx="813690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মহীসোপান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সমুদ্রখাত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সমুদ্রস্রোত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বলে?এবং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সমুদ্রস্রোতের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সমুদ্রস্রোতের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9098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মহীসোপান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এর বর্ণনাঃ-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মহাদেশসমূহের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ঢালু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সমুদ্রের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এরুপে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সমুদ্রের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উপকূলরেখা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তলদেশ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ক্রমনিম্ন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নিমজ্জিত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মহীসোপান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বলে।মহীসোপানের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সমুদ্রের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গভীরতা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১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তলদেশে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নিমজ্জিত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572132" y="3357562"/>
          <a:ext cx="142876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88560" imgH="190440" progId="Equation.3">
                  <p:embed/>
                </p:oleObj>
              </mc:Choice>
              <mc:Fallback>
                <p:oleObj name="Equation" r:id="rId3" imgW="8856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3357562"/>
                        <a:ext cx="142876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24744"/>
            <a:ext cx="5498178" cy="36724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07904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এইচিত্রটি কি?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5158933"/>
            <a:ext cx="3780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গভীর সমুদ্রের চিত্র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1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362</TotalTime>
  <Words>398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Angles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Dipok Bowali</dc:creator>
  <cp:lastModifiedBy>Dhamai HS</cp:lastModifiedBy>
  <cp:revision>67</cp:revision>
  <dcterms:created xsi:type="dcterms:W3CDTF">2019-08-27T07:18:03Z</dcterms:created>
  <dcterms:modified xsi:type="dcterms:W3CDTF">2019-11-04T08:54:52Z</dcterms:modified>
</cp:coreProperties>
</file>