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8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66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096FA-AE70-4BE4-95C8-14469FA5C2BE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30B2-44BA-498B-B324-4C5A264FC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6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0B2-44BA-498B-B324-4C5A264FC7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09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30B2-44BA-498B-B324-4C5A264FC7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50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3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2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00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0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7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8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yfulhoque87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bdul Zolil\Pictures\পুকুর_পাড়_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752600" y="685800"/>
            <a:ext cx="594360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1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124200" y="609600"/>
            <a:ext cx="2895600" cy="1009106"/>
          </a:xfrm>
          <a:prstGeom prst="wav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274403"/>
            <a:ext cx="6977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আদর্শ পুকুরের ৩টি বৈশিষ্ট্য লিখ?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711" y="914400"/>
            <a:ext cx="76265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এবার কর্মপত্রের সাথে মিলিয়ে নেই-</a:t>
            </a: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আদর্শ পুকুরের ৩টি বৈশিষ্ট্য হলঃ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১। পুকুরটি আয়তকার হবে।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২। বন্যা মুক্ত হবে।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৩। পুকুরটি খোলামেলা হবে যাতে প্রচুর         আলোবাতাস পায়।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5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24877"/>
            <a:ext cx="25908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12" y="3891779"/>
            <a:ext cx="2248987" cy="192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0800"/>
            <a:ext cx="2438401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136" y="885823"/>
            <a:ext cx="2438401" cy="190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2590800" cy="1828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2829877"/>
            <a:ext cx="2590800" cy="4857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আগাছা পরিস্কার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5790248"/>
            <a:ext cx="2590800" cy="485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 পড়ে বড় গাছ না থাকা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5200" y="4426131"/>
            <a:ext cx="2438401" cy="485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 টানা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9136" y="2813274"/>
            <a:ext cx="2451464" cy="485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চুন প্রয়োগ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56812" y="5838824"/>
            <a:ext cx="2248988" cy="4857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 প্রয়োগ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0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209800" y="1066800"/>
            <a:ext cx="4876800" cy="990600"/>
          </a:xfrm>
          <a:prstGeom prst="ribb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099" y="36576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পুকুরের পানি কীভাবে নিরাপদ রাখা যায়     ৫টি বাক্যে লিখ।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644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88" y="1143000"/>
            <a:ext cx="2142012" cy="145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26403"/>
            <a:ext cx="1905000" cy="1370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rice-pla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622" y="1226403"/>
            <a:ext cx="2116778" cy="1370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447800" y="2636103"/>
            <a:ext cx="914400" cy="419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56511" y="2679646"/>
            <a:ext cx="867889" cy="3755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34694" y="2683060"/>
            <a:ext cx="804306" cy="372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8100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মিশ্র চাষের আদর্শ পুকুর কাকে বলে?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আদর্শ পুকুরের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বৈশিষ্ট্য বল।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চিত্রের কোন পুকুরটি মিশ্র মাছ চাষের উপযোগী?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7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762000"/>
            <a:ext cx="4495800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096161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উৎপাদনশীল পুকুরের পানির ৫টি বৈশিষ্ট্য লিখে আনবে।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bdul Zolil\Pictures\kknhuj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1" y="685800"/>
            <a:ext cx="7581899" cy="54483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1981200"/>
            <a:ext cx="4572000" cy="30480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580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Horizontal Scroll 24"/>
          <p:cNvSpPr/>
          <p:nvPr/>
        </p:nvSpPr>
        <p:spPr>
          <a:xfrm>
            <a:off x="3352800" y="609600"/>
            <a:ext cx="2971800" cy="9906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1371600" y="2133600"/>
            <a:ext cx="6400800" cy="42672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জি.এম.মিজানুর রহমান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(অনার্স)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(হিসাববিজ্ঞান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বি.এড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এম.এড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IN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smtClean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BD" sz="2800" dirty="0">
                <a:solidFill>
                  <a:srgbClr val="00206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বুরুঙ্গা 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ইকবাল আহমদ উচ্চ বিদ্যালয় ও কলেজ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ওসমানীনগর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,সিলেট।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মোবাইল নং-০১৭১৭</a:t>
            </a:r>
            <a:r>
              <a:rPr lang="en-US" sz="2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২২৫৪৭৬ </a:t>
            </a:r>
            <a:endParaRPr lang="en-US" sz="28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E-mail: gm.mizanoor24</a:t>
            </a:r>
            <a:r>
              <a:rPr lang="en-US" sz="28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@gmail.com</a:t>
            </a:r>
            <a:endParaRPr lang="en-US" sz="28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981200" y="304800"/>
            <a:ext cx="2971800" cy="990600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2362200"/>
            <a:ext cx="2133599" cy="2819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1066799" y="1828800"/>
            <a:ext cx="4724401" cy="403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৮ম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কৃষি শিক্ষা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৫ম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কৃষিজ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/০৫/২০১৯ ইং       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949236"/>
            <a:ext cx="3695699" cy="233226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404528"/>
            <a:ext cx="3771900" cy="2391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404528"/>
            <a:ext cx="3872049" cy="2391572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Abdul Zolil\Pictures\image-311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3872049" cy="23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209800" y="4729300"/>
            <a:ext cx="4953000" cy="1066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পুকুর ও মাছের মিশ্র চাষ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838200" y="2895600"/>
            <a:ext cx="7467600" cy="25908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মিশ্র চাষের জন্য আদর্শ পুকুর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2057400" y="990600"/>
            <a:ext cx="5181600" cy="152400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38400" y="609600"/>
            <a:ext cx="3429000" cy="990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।মিশ্র মাছ চাষের আদর্শ পুকুর কী তা বলতে পারবে;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২।আদর্শ পুকুরের বৈশিষ্ট্য ব্যাখ্যা করতে পারবে;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৩।আদর্শ পুকুরের পানি নিরাপদ রাখার উপায় বর্ণনা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পারবে।  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17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65" y="3657601"/>
            <a:ext cx="3542211" cy="23847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657600"/>
            <a:ext cx="3657600" cy="2384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78" y="847724"/>
            <a:ext cx="3505199" cy="2581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847724"/>
            <a:ext cx="3657600" cy="258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4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2590800" y="1295400"/>
            <a:ext cx="4038600" cy="990600"/>
          </a:xfrm>
          <a:prstGeom prst="wav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886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মিশ্র মাছ চাষের আদর্শ পুকুর কি?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1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-pla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533400"/>
            <a:ext cx="2268584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3633565" y="2656371"/>
            <a:ext cx="1752600" cy="1676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পুকুরের বৈশিষ্ট্য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422" y="3252906"/>
            <a:ext cx="2116778" cy="1623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904" y="4682490"/>
            <a:ext cx="2245896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676400"/>
            <a:ext cx="2133600" cy="1768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ight Arrow 15"/>
          <p:cNvSpPr/>
          <p:nvPr/>
        </p:nvSpPr>
        <p:spPr>
          <a:xfrm rot="19565522">
            <a:off x="5223950" y="2716884"/>
            <a:ext cx="814564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20218244" flipH="1">
            <a:off x="3127654" y="3947300"/>
            <a:ext cx="712409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440115">
            <a:off x="5319441" y="3727326"/>
            <a:ext cx="724436" cy="41027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897971">
            <a:off x="3264869" y="2717208"/>
            <a:ext cx="340289" cy="668551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041832">
            <a:off x="4410881" y="4356995"/>
            <a:ext cx="45720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4191145" y="2209655"/>
            <a:ext cx="533110" cy="381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424127" y="1295400"/>
            <a:ext cx="1751929" cy="533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আয়তকার হবে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43001" y="2133599"/>
            <a:ext cx="2133599" cy="6096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তলায় বেশি কাদা হবে না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19800" y="4018735"/>
            <a:ext cx="2001679" cy="4337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খোলামেলা হবে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10000" y="5150335"/>
            <a:ext cx="2121540" cy="4884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 উঁচু ও মজবুত হবে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038600"/>
            <a:ext cx="2128118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1143001" y="4550435"/>
            <a:ext cx="2128118" cy="4884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আগাছা মুক্ত হবে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2154189" cy="13750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6019800" y="2286000"/>
            <a:ext cx="2001789" cy="37925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বন্যা মুক্ত হবে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"/>
                            </p:stCondLst>
                            <p:childTnLst>
                              <p:par>
                                <p:cTn id="19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13" grpId="0" animBg="1"/>
      <p:bldP spid="13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1295</TotalTime>
  <Words>274</Words>
  <Application>Microsoft Office PowerPoint</Application>
  <PresentationFormat>On-screen Show (4:3)</PresentationFormat>
  <Paragraphs>62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SutonnyOMJ</vt:lpstr>
      <vt:lpstr>Times New Roman</vt:lpstr>
      <vt:lpstr>Vrinda</vt:lpstr>
      <vt:lpstr>Wingdings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Zolil</dc:creator>
  <cp:lastModifiedBy>gm16mizan@yahoo.com</cp:lastModifiedBy>
  <cp:revision>153</cp:revision>
  <dcterms:created xsi:type="dcterms:W3CDTF">2006-08-16T00:00:00Z</dcterms:created>
  <dcterms:modified xsi:type="dcterms:W3CDTF">2019-11-05T15:10:30Z</dcterms:modified>
</cp:coreProperties>
</file>