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75" r:id="rId10"/>
    <p:sldId id="265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896" autoAdjust="0"/>
  </p:normalViewPr>
  <p:slideViewPr>
    <p:cSldViewPr snapToGrid="0">
      <p:cViewPr varScale="1">
        <p:scale>
          <a:sx n="70" d="100"/>
          <a:sy n="70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3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2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481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29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777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68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2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2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8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6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2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2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6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E29C-F2D0-4833-A803-CBD6F8B171D0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F1B17E-4A4C-4FD6-8CE6-7EC15E0F7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6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  <p:sldLayoutId id="2147484157" r:id="rId13"/>
    <p:sldLayoutId id="2147484158" r:id="rId14"/>
    <p:sldLayoutId id="2147484159" r:id="rId15"/>
    <p:sldLayoutId id="21474841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694"/>
            <a:ext cx="9357181" cy="675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423081"/>
            <a:ext cx="4899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দোরগোড়ায়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সেবাঃ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1" y="1361577"/>
            <a:ext cx="4848368" cy="25174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319" y="1361577"/>
            <a:ext cx="4416864" cy="24734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949" y="4048054"/>
            <a:ext cx="101607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আমাদের দেশেও পাসপোর্ট প্রাপ্তি, আয়কর প্রদান, বিশ্ববিদ্যালয়ে ভর্তি, সরকারি কোষাগারে অর্থপ্রদান প্রভৃতি কাজ নিমিষেই সম্পন্ন করা যায়।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4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395785"/>
            <a:ext cx="3507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ই-পর্চাঃ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281112"/>
            <a:ext cx="4104458" cy="27313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12" y="1281112"/>
            <a:ext cx="4321209" cy="27313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212" y="4251438"/>
            <a:ext cx="9416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দেশের ৬৪টি জেলায় ই-সেবা কেন্দ্র থেকে জমিজমার বিভিন্ন রেকর্ড সহজে সংগ্রহ করা যায়।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68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4" y="245660"/>
            <a:ext cx="3835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ই-বুকঃ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4" descr="ই-বুক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666" y="1076657"/>
            <a:ext cx="5920854" cy="323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023" y="4309920"/>
            <a:ext cx="87345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সরকারের ই-বুক প্লাটফর্মের নাম 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www.ebook.gov.bd</a:t>
            </a:r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এতে বিভিন্ন শ্রেণির পাঠ্যপুস্তক ও সহায়ক পুস্তক রয়েছে।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201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 -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33400"/>
            <a:ext cx="381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8615" y="982639"/>
            <a:ext cx="3289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971498"/>
            <a:ext cx="10235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ই-বুক কী? ই-বুক প্লাটফর্মের ঠিকানা লিখ।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3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501" y="382137"/>
            <a:ext cx="3698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 পুর্জিঃ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123" y="1608160"/>
            <a:ext cx="3729820" cy="2773765"/>
          </a:xfrm>
          <a:prstGeom prst="rect">
            <a:avLst/>
          </a:prstGeom>
        </p:spPr>
      </p:pic>
      <p:pic>
        <p:nvPicPr>
          <p:cNvPr id="5" name="Picture 5" descr="ই-কৃষ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7" y="1608161"/>
            <a:ext cx="4205575" cy="280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4776952"/>
            <a:ext cx="10153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কৃষকরা মোবাইল ফোনে তাদের পুর্জি পাচ্ছে।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8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8" y="382137"/>
            <a:ext cx="3098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 স্বাস্থ্যসেবাঃ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1405364"/>
            <a:ext cx="3985146" cy="28831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798" y="1405363"/>
            <a:ext cx="4685189" cy="28831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7421" y="4480786"/>
            <a:ext cx="10167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জনগণের কাছে স্বাস্থ্যসেবা পৌঁছে দেওয়ার জন্য দেশের অনেক স্থানে টেলিমেডিসিন কেন্দ্র গড়ে উঠেছে।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81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51" y="327546"/>
            <a:ext cx="8802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অনলাইনে আয়কর রিটার্ন প্রস্তুতকরণঃ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467" y="1620243"/>
            <a:ext cx="4442377" cy="24877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1620244"/>
            <a:ext cx="4791186" cy="24877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069" y="4258101"/>
            <a:ext cx="103586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ঘরে বসেই আয়কর হিসাব রিটার্ন ও দাখিল করা যায়।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82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988" y="1684005"/>
            <a:ext cx="4150126" cy="2874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64" y="1151742"/>
            <a:ext cx="4785530" cy="3173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5218" y="109182"/>
            <a:ext cx="4107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স্থানান্তরঃ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664" y="4681182"/>
            <a:ext cx="9935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ইন্টারনেট ও অনলাইন ব্যাংকিং এর মাধ্যমে সহজে টাকা স্থানান্তর করা যায়।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97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1695" y="600501"/>
            <a:ext cx="6332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পরিসেবার বিল পরিশোধঃ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807" y="1619081"/>
            <a:ext cx="4105142" cy="26390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53" y="1619081"/>
            <a:ext cx="4610523" cy="26390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4353351"/>
            <a:ext cx="10085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মোবাইলে বা অনলাইনে বিদ্যুৎ, পানি কিংবা গ্যাস ইত্যাদি পরিসেবার বিল পরিশোধ করা যায়।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7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707" y="341194"/>
            <a:ext cx="5568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পরিবহনঃ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42" y="1172189"/>
            <a:ext cx="4216210" cy="2594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09" y="1172190"/>
            <a:ext cx="4324318" cy="25945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376" y="4476466"/>
            <a:ext cx="9498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অনলাইনে বা মোবাইল ফোনে ট্রেন, বাস বা বিমানের টিকিট কাটা যায়।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4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42360" y="2909133"/>
            <a:ext cx="4752305" cy="381858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63160" y="537644"/>
            <a:ext cx="2113103" cy="2061437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618512" y="623086"/>
            <a:ext cx="2005020" cy="1975995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65781" y="656390"/>
            <a:ext cx="1856158" cy="1942691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69242" y="501482"/>
            <a:ext cx="2126182" cy="2133760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929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3134" y="341194"/>
            <a:ext cx="30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64524"/>
            <a:ext cx="1041324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বুক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ওয়েবসাইটে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পুস্তকের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(ক) ১০০      (খ) ২০০      (গ) ৩০০    (ঘ) ৪০০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বর্তমানে ট্রেন বা বিমানের টিকিট সংগ্রহ করা যায় কীসের মাধ্যমে?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ফ্যাক্স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(খ)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(গ)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স্টেশন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(ঘ)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টিভি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চ্যানেল</a:t>
            </a: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বিকাশের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তথ্যাবলি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ওয়েবপেজে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ii.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নোটিশবোর্ডে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iii.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সংবাদপত্রে</a:t>
            </a:r>
          </a:p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         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              (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            (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ii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3079" y="1869743"/>
            <a:ext cx="395785" cy="354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42949" y="2879679"/>
            <a:ext cx="395785" cy="35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4041" y="4408228"/>
            <a:ext cx="382137" cy="382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66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639" y="655093"/>
            <a:ext cx="2825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186149" y="655093"/>
            <a:ext cx="4353636" cy="363030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3898" y="4517409"/>
            <a:ext cx="100993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কর্মকাণ্ডে তথ্য ও যোগাযোগ প্রযুক্তির গূরুত্ব বর্ণনা কর।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338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8019" y="727880"/>
            <a:ext cx="2210938" cy="2047164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34018" y="727880"/>
            <a:ext cx="2210938" cy="2047164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920017" y="727880"/>
            <a:ext cx="2210938" cy="2047164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6016" y="727880"/>
            <a:ext cx="2210938" cy="2047164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8" y="3016153"/>
            <a:ext cx="92531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ভাল থেকো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398" y="4544704"/>
            <a:ext cx="6946712" cy="203351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3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978793" y="1403797"/>
            <a:ext cx="7302321" cy="4881093"/>
          </a:xfrm>
          <a:prstGeom prst="flowChartInternalStorag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58355" y="1352281"/>
            <a:ext cx="3876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4709" y="2299924"/>
            <a:ext cx="63364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শিক্ষিকা (আইসিটি)</a:t>
            </a:r>
          </a:p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1622738" y="1107583"/>
            <a:ext cx="7225048" cy="4584879"/>
          </a:xfrm>
          <a:prstGeom prst="flowChartInternalStorag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02299" y="1107583"/>
            <a:ext cx="3644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3047" y="1877024"/>
            <a:ext cx="55765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৫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34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457" y="26157"/>
            <a:ext cx="7311346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আমরা কিছু ছবি দেখব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271" y="3830068"/>
            <a:ext cx="3926829" cy="27083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7" y="3830068"/>
            <a:ext cx="3684432" cy="2708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7" y="1401169"/>
            <a:ext cx="3684432" cy="22673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196" y="1401169"/>
            <a:ext cx="3778905" cy="212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71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5093" y="464024"/>
            <a:ext cx="8175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67" y="2060812"/>
            <a:ext cx="93896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কর্মকাণ্ডে তথ্য ও যোগাযোগ প্রযুক্তির প্রয়োগ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7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272955" y="259308"/>
            <a:ext cx="8980227" cy="5349922"/>
          </a:xfrm>
          <a:prstGeom prst="flowChartInternalStorag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34018" y="259308"/>
            <a:ext cx="3684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2071" y="1460310"/>
            <a:ext cx="78611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সরকারি কার্যক্রমে তথ্য ও যোগাযোগ প্রযুক্তি ব্যবহারের গুরুত্ব বর্ণনা করতে পারবে</a:t>
            </a:r>
            <a:r>
              <a:rPr lang="bn-BD" sz="44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400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সরকারি কর্মকাণ্ডে নাগরিক সেবা সমূহ কী কী তা বর্ণনা করতে পারবে।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1" y="35136"/>
            <a:ext cx="4503761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তথ্যাদি প্রকাশঃ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15" y="868019"/>
            <a:ext cx="2032814" cy="33148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2" y="917187"/>
            <a:ext cx="2770495" cy="3265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069" y="4182893"/>
            <a:ext cx="10372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ওয়েবসাইট বা পোর্টালের মাধ্যমে সকল তথ্য সরাসরি জনগণের কাছে পৌঁছে দেওয়া যায়। বাংলাদেশ সরকারের জাতীয় ওয়েব পোর্টাল 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www.bangladesh.gov.bd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6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Aliyah-Kamsani-406x2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85800"/>
            <a:ext cx="38671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91821" y="996287"/>
            <a:ext cx="3002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78" y="4244453"/>
            <a:ext cx="10126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সরকারের জাতীয় ওয়েবপোর্টাল ঠিকানা লিখ।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</TotalTime>
  <Words>400</Words>
  <Application>Microsoft Office PowerPoint</Application>
  <PresentationFormat>Widescreen</PresentationFormat>
  <Paragraphs>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58</cp:revision>
  <dcterms:created xsi:type="dcterms:W3CDTF">2019-09-20T10:47:47Z</dcterms:created>
  <dcterms:modified xsi:type="dcterms:W3CDTF">2019-09-21T16:06:23Z</dcterms:modified>
</cp:coreProperties>
</file>