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3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6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8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CF7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CF7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CF7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98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8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7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2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9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1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24AB-FBD5-4C80-A172-8CB30B52ED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D1B95-F34F-42FC-B25F-B3AB5929755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>
            <a:extLst>
              <a:ext uri="{FF2B5EF4-FFF2-40B4-BE49-F238E27FC236}">
                <a16:creationId xmlns:a16="http://schemas.microsoft.com/office/drawing/2014/main" id="{08A2B0CF-C88A-4217-B033-822DFEB5BCE3}"/>
              </a:ext>
            </a:extLst>
          </p:cNvPr>
          <p:cNvSpPr/>
          <p:nvPr/>
        </p:nvSpPr>
        <p:spPr>
          <a:xfrm>
            <a:off x="-4" y="0"/>
            <a:ext cx="12192000" cy="1802297"/>
          </a:xfrm>
          <a:prstGeom prst="wave">
            <a:avLst>
              <a:gd name="adj1" fmla="val 12500"/>
              <a:gd name="adj2" fmla="val 766"/>
            </a:avLst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Every body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75711-8EF0-4B27-A017-938D7E1B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7881" y="-1562097"/>
            <a:ext cx="5463212" cy="12192002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9423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081F7-FD3F-4966-9918-CB9F4479FA86}"/>
              </a:ext>
            </a:extLst>
          </p:cNvPr>
          <p:cNvSpPr txBox="1"/>
          <p:nvPr/>
        </p:nvSpPr>
        <p:spPr>
          <a:xfrm>
            <a:off x="2278243" y="256519"/>
            <a:ext cx="7635514" cy="707886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read with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67334-8D5D-4EDB-9B6A-45AFBC2AB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202944"/>
            <a:ext cx="12085983" cy="573156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57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B335B5D-3235-4C12-BE77-038FB8599012}"/>
              </a:ext>
            </a:extLst>
          </p:cNvPr>
          <p:cNvSpPr txBox="1"/>
          <p:nvPr/>
        </p:nvSpPr>
        <p:spPr>
          <a:xfrm>
            <a:off x="3984811" y="419607"/>
            <a:ext cx="4222377" cy="769441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60637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/>
          <a:stretch/>
        </p:blipFill>
        <p:spPr>
          <a:xfrm>
            <a:off x="1471895" y="1506459"/>
            <a:ext cx="8825043" cy="480997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16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50DD3-B8CC-4421-8B47-18284E5B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1524000"/>
            <a:ext cx="10668000" cy="4917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8357F-1790-4841-A1C7-D4F5F223A604}"/>
              </a:ext>
            </a:extLst>
          </p:cNvPr>
          <p:cNvSpPr txBox="1"/>
          <p:nvPr/>
        </p:nvSpPr>
        <p:spPr>
          <a:xfrm>
            <a:off x="3596233" y="246266"/>
            <a:ext cx="6911479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EC18C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indevidules reading</a:t>
            </a:r>
          </a:p>
        </p:txBody>
      </p:sp>
    </p:spTree>
    <p:extLst>
      <p:ext uri="{BB962C8B-B14F-4D97-AF65-F5344CB8AC3E}">
        <p14:creationId xmlns:p14="http://schemas.microsoft.com/office/powerpoint/2010/main" val="42181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337CF-2D1C-47C0-ADD8-7BC8AFD69B41}"/>
              </a:ext>
            </a:extLst>
          </p:cNvPr>
          <p:cNvSpPr txBox="1"/>
          <p:nvPr/>
        </p:nvSpPr>
        <p:spPr>
          <a:xfrm>
            <a:off x="3837712" y="343548"/>
            <a:ext cx="3747541" cy="76944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9A8A4"/>
                  </a:solidFill>
                  <a:prstDash val="solid"/>
                </a:ln>
                <a:solidFill>
                  <a:srgbClr val="79A8A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Written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E4548-6F17-422E-B464-C1D0FEDAEB2B}"/>
              </a:ext>
            </a:extLst>
          </p:cNvPr>
          <p:cNvSpPr txBox="1"/>
          <p:nvPr/>
        </p:nvSpPr>
        <p:spPr>
          <a:xfrm>
            <a:off x="3279111" y="1418115"/>
            <a:ext cx="523318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50B59-047C-4E6D-8518-0C14634A058E}"/>
              </a:ext>
            </a:extLst>
          </p:cNvPr>
          <p:cNvSpPr txBox="1"/>
          <p:nvPr/>
        </p:nvSpPr>
        <p:spPr>
          <a:xfrm>
            <a:off x="549311" y="3031291"/>
            <a:ext cx="400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1.What does Raju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10923-87B3-4AEA-8624-C7AE6763C66F}"/>
              </a:ext>
            </a:extLst>
          </p:cNvPr>
          <p:cNvSpPr txBox="1"/>
          <p:nvPr/>
        </p:nvSpPr>
        <p:spPr>
          <a:xfrm>
            <a:off x="549311" y="4121247"/>
            <a:ext cx="548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Who help the students to   leave the building?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39AF2-FED8-4140-8738-77D867F77333}"/>
              </a:ext>
            </a:extLst>
          </p:cNvPr>
          <p:cNvSpPr txBox="1"/>
          <p:nvPr/>
        </p:nvSpPr>
        <p:spPr>
          <a:xfrm>
            <a:off x="549311" y="5649980"/>
            <a:ext cx="450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does Raju likes?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7916F-C798-4975-857D-1E6205D6DCAE}"/>
              </a:ext>
            </a:extLst>
          </p:cNvPr>
          <p:cNvSpPr txBox="1"/>
          <p:nvPr/>
        </p:nvSpPr>
        <p:spPr>
          <a:xfrm>
            <a:off x="6270171" y="3092846"/>
            <a:ext cx="455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Raju is a firefighter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9CBD5-59F2-4726-A6B6-2B150A67318D}"/>
              </a:ext>
            </a:extLst>
          </p:cNvPr>
          <p:cNvSpPr txBox="1"/>
          <p:nvPr/>
        </p:nvSpPr>
        <p:spPr>
          <a:xfrm>
            <a:off x="6270171" y="4121246"/>
            <a:ext cx="5747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Teacher help the students  to leave building.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C294B-F851-4587-98D2-B3D38DA30A12}"/>
              </a:ext>
            </a:extLst>
          </p:cNvPr>
          <p:cNvSpPr txBox="1"/>
          <p:nvPr/>
        </p:nvSpPr>
        <p:spPr>
          <a:xfrm>
            <a:off x="6168571" y="5711535"/>
            <a:ext cx="574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Raju likes teaching very much.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6571" y="2162629"/>
            <a:ext cx="2241141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3314" y="2162629"/>
            <a:ext cx="2119086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4488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0" grpId="0"/>
      <p:bldP spid="11" grpId="0"/>
      <p:bldP spid="12" grpId="0"/>
      <p:bldP spid="13" grpId="0"/>
      <p:bldP spid="14" grpId="0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9B8E35-1F87-4487-8A57-639F1F8D449D}"/>
              </a:ext>
            </a:extLst>
          </p:cNvPr>
          <p:cNvSpPr txBox="1"/>
          <p:nvPr/>
        </p:nvSpPr>
        <p:spPr>
          <a:xfrm>
            <a:off x="4194004" y="1611249"/>
            <a:ext cx="29387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A973B-BDE0-4D2D-89E2-921BDB24EE88}"/>
              </a:ext>
            </a:extLst>
          </p:cNvPr>
          <p:cNvSpPr txBox="1"/>
          <p:nvPr/>
        </p:nvSpPr>
        <p:spPr>
          <a:xfrm>
            <a:off x="3516923" y="438925"/>
            <a:ext cx="4292951" cy="70788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EC18C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as oral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8857" y="2764794"/>
            <a:ext cx="133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8857" y="3643780"/>
            <a:ext cx="1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8857" y="4736719"/>
            <a:ext cx="1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0644" y="4854040"/>
            <a:ext cx="1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5273" y="3625953"/>
            <a:ext cx="133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5273" y="2764795"/>
            <a:ext cx="1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0215" y="4854040"/>
            <a:ext cx="133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0215" y="3625952"/>
            <a:ext cx="1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3662" y="2764794"/>
            <a:ext cx="133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21182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DE97FE-B8D4-4729-A2CF-7648095A8254}"/>
              </a:ext>
            </a:extLst>
          </p:cNvPr>
          <p:cNvSpPr txBox="1"/>
          <p:nvPr/>
        </p:nvSpPr>
        <p:spPr>
          <a:xfrm>
            <a:off x="3740647" y="882102"/>
            <a:ext cx="397764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A6560-A56E-46C3-A992-4A10FD110144}"/>
              </a:ext>
            </a:extLst>
          </p:cNvPr>
          <p:cNvSpPr txBox="1"/>
          <p:nvPr/>
        </p:nvSpPr>
        <p:spPr>
          <a:xfrm>
            <a:off x="2222500" y="4691526"/>
            <a:ext cx="9151586" cy="6001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Write the five sentence about </a:t>
            </a:r>
            <a:r>
              <a:rPr kumimoji="0" lang="en-US" sz="3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 firefighter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406400" y="4838700"/>
            <a:ext cx="1384300" cy="38100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500" y="532751"/>
            <a:ext cx="8509000" cy="1446550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606372"/>
                  </a:solidFill>
                  <a:prstDash val="solid"/>
                </a:ln>
                <a:pattFill prst="pct50">
                  <a:fgClr>
                    <a:srgbClr val="606372"/>
                  </a:fgClr>
                  <a:bgClr>
                    <a:srgbClr val="6063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606372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B83FC-49E6-4A6B-B12A-53C33365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400300"/>
            <a:ext cx="8509000" cy="44577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363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805A538-BE61-4B89-8BC6-3B505F8269AE}"/>
              </a:ext>
            </a:extLst>
          </p:cNvPr>
          <p:cNvSpPr/>
          <p:nvPr/>
        </p:nvSpPr>
        <p:spPr>
          <a:xfrm>
            <a:off x="1393031" y="252412"/>
            <a:ext cx="10725150" cy="2152649"/>
          </a:xfrm>
          <a:prstGeom prst="flowChartPunchedTap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IDENTY OF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EE887-86E4-495D-BE87-B62E87B2B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06" y="2405061"/>
            <a:ext cx="3514725" cy="252888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D1943-48B8-4DC0-A134-290C2827E032}"/>
              </a:ext>
            </a:extLst>
          </p:cNvPr>
          <p:cNvSpPr/>
          <p:nvPr/>
        </p:nvSpPr>
        <p:spPr>
          <a:xfrm>
            <a:off x="1878806" y="2405061"/>
            <a:ext cx="6005513" cy="2833685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Md.Rashidul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ctr"/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Nalukabari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32921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599" y="1905506"/>
            <a:ext cx="9972676" cy="30469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1.3.1  Recognize which words in a sentence are stressed.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1.1.1  Say words, phrases and sentences with proper sounds and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1.5.1  Read words, phrases and sentences in the text with proper pronunciation, stress and intonation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840" y="493485"/>
            <a:ext cx="6778171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60637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60637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Outcomes:</a:t>
            </a:r>
          </a:p>
        </p:txBody>
      </p:sp>
    </p:spTree>
    <p:extLst>
      <p:ext uri="{BB962C8B-B14F-4D97-AF65-F5344CB8AC3E}">
        <p14:creationId xmlns:p14="http://schemas.microsoft.com/office/powerpoint/2010/main" val="19789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783A6F-2E10-4171-BB3B-5D6ADC9B9739}"/>
              </a:ext>
            </a:extLst>
          </p:cNvPr>
          <p:cNvSpPr txBox="1"/>
          <p:nvPr/>
        </p:nvSpPr>
        <p:spPr>
          <a:xfrm>
            <a:off x="2891326" y="1377184"/>
            <a:ext cx="5849262" cy="110799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Today’s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46814-6982-43A8-9D40-318164B7B06B}"/>
              </a:ext>
            </a:extLst>
          </p:cNvPr>
          <p:cNvSpPr txBox="1"/>
          <p:nvPr/>
        </p:nvSpPr>
        <p:spPr>
          <a:xfrm>
            <a:off x="2503015" y="3570263"/>
            <a:ext cx="6625883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F46B7-F8B5-445D-B3C2-EFD4EF85BD1C}"/>
              </a:ext>
            </a:extLst>
          </p:cNvPr>
          <p:cNvSpPr txBox="1"/>
          <p:nvPr/>
        </p:nvSpPr>
        <p:spPr>
          <a:xfrm>
            <a:off x="2581310" y="1088571"/>
            <a:ext cx="7132320" cy="76944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Lets we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the video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596528"/>
              </p:ext>
            </p:extLst>
          </p:nvPr>
        </p:nvGraphicFramePr>
        <p:xfrm>
          <a:off x="4262438" y="3236913"/>
          <a:ext cx="37687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4" imgW="1197000" imgH="437760" progId="Package">
                  <p:embed/>
                </p:oleObj>
              </mc:Choice>
              <mc:Fallback>
                <p:oleObj name="Packager Shell Object" showAsIcon="1" r:id="rId4" imgW="119700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2438" y="3236913"/>
                        <a:ext cx="3768725" cy="1379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8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C8F47-33C9-4989-AB2F-BCC4E0FF0E7D}"/>
              </a:ext>
            </a:extLst>
          </p:cNvPr>
          <p:cNvSpPr txBox="1"/>
          <p:nvPr/>
        </p:nvSpPr>
        <p:spPr>
          <a:xfrm>
            <a:off x="2891331" y="674986"/>
            <a:ext cx="6629400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60637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Lets we watch the pictures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65" y="2381367"/>
            <a:ext cx="5148470" cy="372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6" y="2458358"/>
            <a:ext cx="5148470" cy="372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0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02" y="2177661"/>
            <a:ext cx="5242560" cy="36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9" y="2043549"/>
            <a:ext cx="5242560" cy="36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4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BAFDC-E179-4E26-A715-BAC1A49C409E}"/>
              </a:ext>
            </a:extLst>
          </p:cNvPr>
          <p:cNvSpPr txBox="1"/>
          <p:nvPr/>
        </p:nvSpPr>
        <p:spPr>
          <a:xfrm>
            <a:off x="3923062" y="639307"/>
            <a:ext cx="370311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New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A507A-65BB-49D8-9911-5FC2D2126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9822"/>
          <a:stretch/>
        </p:blipFill>
        <p:spPr>
          <a:xfrm>
            <a:off x="4033193" y="1760489"/>
            <a:ext cx="3188937" cy="2791795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A3E70-98F5-492C-96A3-F30249CD1E9C}"/>
              </a:ext>
            </a:extLst>
          </p:cNvPr>
          <p:cNvSpPr txBox="1"/>
          <p:nvPr/>
        </p:nvSpPr>
        <p:spPr>
          <a:xfrm>
            <a:off x="4568119" y="5126086"/>
            <a:ext cx="211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DB3E0-B1AF-4A00-A27B-A7DDB775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8322"/>
          <a:stretch/>
        </p:blipFill>
        <p:spPr>
          <a:xfrm>
            <a:off x="130432" y="1783651"/>
            <a:ext cx="3703113" cy="2791795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437185-D044-4180-811B-750D252D040C}"/>
              </a:ext>
            </a:extLst>
          </p:cNvPr>
          <p:cNvSpPr txBox="1"/>
          <p:nvPr/>
        </p:nvSpPr>
        <p:spPr>
          <a:xfrm>
            <a:off x="423266" y="5117007"/>
            <a:ext cx="311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424C43-6574-4F8E-AF71-6EC431C03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8" y="1760490"/>
            <a:ext cx="3439886" cy="276553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F54A49-1F2D-4536-BCFC-2907B975B2DB}"/>
              </a:ext>
            </a:extLst>
          </p:cNvPr>
          <p:cNvSpPr txBox="1"/>
          <p:nvPr/>
        </p:nvSpPr>
        <p:spPr>
          <a:xfrm>
            <a:off x="8003480" y="5117007"/>
            <a:ext cx="284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1644786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19348"/>
              </p:ext>
            </p:extLst>
          </p:nvPr>
        </p:nvGraphicFramePr>
        <p:xfrm>
          <a:off x="701898" y="1459895"/>
          <a:ext cx="106464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402">
                  <a:extLst>
                    <a:ext uri="{9D8B030D-6E8A-4147-A177-3AD203B41FA5}">
                      <a16:colId xmlns:a16="http://schemas.microsoft.com/office/drawing/2014/main" val="253801351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594310006"/>
                    </a:ext>
                  </a:extLst>
                </a:gridCol>
                <a:gridCol w="4439556">
                  <a:extLst>
                    <a:ext uri="{9D8B030D-6E8A-4147-A177-3AD203B41FA5}">
                      <a16:colId xmlns:a16="http://schemas.microsoft.com/office/drawing/2014/main" val="1591593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Word meaning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Make sentence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231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34613"/>
              </p:ext>
            </p:extLst>
          </p:nvPr>
        </p:nvGraphicFramePr>
        <p:xfrm>
          <a:off x="708426" y="2238839"/>
          <a:ext cx="25752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02">
                  <a:extLst>
                    <a:ext uri="{9D8B030D-6E8A-4147-A177-3AD203B41FA5}">
                      <a16:colId xmlns:a16="http://schemas.microsoft.com/office/drawing/2014/main" val="1680600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Panic</a:t>
                      </a:r>
                    </a:p>
                    <a:p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9498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98625"/>
              </p:ext>
            </p:extLst>
          </p:nvPr>
        </p:nvGraphicFramePr>
        <p:xfrm>
          <a:off x="701898" y="3131448"/>
          <a:ext cx="25690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1680600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Firefighter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9498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86718"/>
              </p:ext>
            </p:extLst>
          </p:nvPr>
        </p:nvGraphicFramePr>
        <p:xfrm>
          <a:off x="701898" y="4045848"/>
          <a:ext cx="25690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1680600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Volunteer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9498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68965"/>
              </p:ext>
            </p:extLst>
          </p:nvPr>
        </p:nvGraphicFramePr>
        <p:xfrm>
          <a:off x="3283628" y="2234904"/>
          <a:ext cx="3637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72">
                  <a:extLst>
                    <a:ext uri="{9D8B030D-6E8A-4147-A177-3AD203B41FA5}">
                      <a16:colId xmlns:a16="http://schemas.microsoft.com/office/drawing/2014/main" val="345964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Upset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14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58628"/>
              </p:ext>
            </p:extLst>
          </p:nvPr>
        </p:nvGraphicFramePr>
        <p:xfrm>
          <a:off x="3274014" y="3120511"/>
          <a:ext cx="3637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72">
                  <a:extLst>
                    <a:ext uri="{9D8B030D-6E8A-4147-A177-3AD203B41FA5}">
                      <a16:colId xmlns:a16="http://schemas.microsoft.com/office/drawing/2014/main" val="345964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who put out fire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1418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09970"/>
              </p:ext>
            </p:extLst>
          </p:nvPr>
        </p:nvGraphicFramePr>
        <p:xfrm>
          <a:off x="3270928" y="4045848"/>
          <a:ext cx="3637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72">
                  <a:extLst>
                    <a:ext uri="{9D8B030D-6E8A-4147-A177-3AD203B41FA5}">
                      <a16:colId xmlns:a16="http://schemas.microsoft.com/office/drawing/2014/main" val="345964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Help selflessly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1418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32947"/>
              </p:ext>
            </p:extLst>
          </p:nvPr>
        </p:nvGraphicFramePr>
        <p:xfrm>
          <a:off x="6925232" y="2222204"/>
          <a:ext cx="443955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556">
                  <a:extLst>
                    <a:ext uri="{9D8B030D-6E8A-4147-A177-3AD203B41FA5}">
                      <a16:colId xmlns:a16="http://schemas.microsoft.com/office/drawing/2014/main" val="50350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was panic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1376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71734"/>
              </p:ext>
            </p:extLst>
          </p:nvPr>
        </p:nvGraphicFramePr>
        <p:xfrm>
          <a:off x="6925232" y="3111427"/>
          <a:ext cx="44395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556">
                  <a:extLst>
                    <a:ext uri="{9D8B030D-6E8A-4147-A177-3AD203B41FA5}">
                      <a16:colId xmlns:a16="http://schemas.microsoft.com/office/drawing/2014/main" val="50350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Raju is a firefighter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1376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35292"/>
              </p:ext>
            </p:extLst>
          </p:nvPr>
        </p:nvGraphicFramePr>
        <p:xfrm>
          <a:off x="6924586" y="4025553"/>
          <a:ext cx="44395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556">
                  <a:extLst>
                    <a:ext uri="{9D8B030D-6E8A-4147-A177-3AD203B41FA5}">
                      <a16:colId xmlns:a16="http://schemas.microsoft.com/office/drawing/2014/main" val="50350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 a </a:t>
                      </a:r>
                      <a:r>
                        <a:rPr kumimoji="0" lang="en-U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volunteerRaju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1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5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200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Schoolbook</vt:lpstr>
      <vt:lpstr>Corbel</vt:lpstr>
      <vt:lpstr>NikoshBAN</vt:lpstr>
      <vt:lpstr>Times New Roman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Iqbal Hossain</dc:creator>
  <cp:lastModifiedBy>DPE</cp:lastModifiedBy>
  <cp:revision>51</cp:revision>
  <dcterms:created xsi:type="dcterms:W3CDTF">2019-05-23T13:33:26Z</dcterms:created>
  <dcterms:modified xsi:type="dcterms:W3CDTF">2019-11-04T19:24:57Z</dcterms:modified>
  <cp:contentStatus/>
</cp:coreProperties>
</file>