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1"/>
  </p:notesMasterIdLst>
  <p:sldIdLst>
    <p:sldId id="256" r:id="rId3"/>
    <p:sldId id="275" r:id="rId4"/>
    <p:sldId id="258" r:id="rId5"/>
    <p:sldId id="259" r:id="rId6"/>
    <p:sldId id="260" r:id="rId7"/>
    <p:sldId id="269" r:id="rId8"/>
    <p:sldId id="261" r:id="rId9"/>
    <p:sldId id="270" r:id="rId10"/>
    <p:sldId id="262" r:id="rId11"/>
    <p:sldId id="263" r:id="rId12"/>
    <p:sldId id="271" r:id="rId13"/>
    <p:sldId id="272" r:id="rId14"/>
    <p:sldId id="264" r:id="rId15"/>
    <p:sldId id="273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E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77F67-1D57-497F-B8C4-A1EEF7D595B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181608-230C-4CF3-9198-2D2302E1D20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4000" b="1" dirty="0" err="1" smtClean="0">
              <a:solidFill>
                <a:srgbClr val="C00000"/>
              </a:solidFill>
            </a:rPr>
            <a:t>Riccia</a:t>
          </a:r>
          <a:r>
            <a:rPr lang="en-US" sz="4000" b="1" dirty="0" smtClean="0">
              <a:solidFill>
                <a:srgbClr val="C00000"/>
              </a:solidFill>
            </a:rPr>
            <a:t> </a:t>
          </a:r>
          <a:r>
            <a:rPr lang="bn-IN" sz="4000" b="1" dirty="0" smtClean="0">
              <a:solidFill>
                <a:srgbClr val="C00000"/>
              </a:solidFill>
            </a:rPr>
            <a:t>–র শনাক্তকারী বৈশিষ্ট্য</a:t>
          </a:r>
          <a:endParaRPr lang="en-US" sz="4000" b="1" dirty="0">
            <a:solidFill>
              <a:srgbClr val="C00000"/>
            </a:solidFill>
          </a:endParaRPr>
        </a:p>
      </dgm:t>
    </dgm:pt>
    <dgm:pt modelId="{419AF845-5EFF-4C03-97F5-343CC77B60F9}" type="parTrans" cxnId="{1911CDB6-F9C1-4F48-928B-A630CF98590A}">
      <dgm:prSet/>
      <dgm:spPr/>
      <dgm:t>
        <a:bodyPr/>
        <a:lstStyle/>
        <a:p>
          <a:endParaRPr lang="en-US" sz="2000"/>
        </a:p>
      </dgm:t>
    </dgm:pt>
    <dgm:pt modelId="{5D92A81F-D42E-4272-9750-E6E58E6E526F}" type="sibTrans" cxnId="{1911CDB6-F9C1-4F48-928B-A630CF98590A}">
      <dgm:prSet/>
      <dgm:spPr/>
      <dgm:t>
        <a:bodyPr/>
        <a:lstStyle/>
        <a:p>
          <a:endParaRPr lang="en-US" sz="2000"/>
        </a:p>
      </dgm:t>
    </dgm:pt>
    <dgm:pt modelId="{925EECA2-06DE-49E2-9A95-4BD31E2E41C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dirty="0" smtClean="0"/>
            <a:t>উদ্ভিদদেহ গ্যামিটোফাইটিক,থ্যলয়েড,আত্মীকরন এবং সঞ্চয়ী অঞ্চল নিয়ে গঠিত।</a:t>
          </a:r>
          <a:endParaRPr lang="en-US" sz="2400" b="1" dirty="0"/>
        </a:p>
      </dgm:t>
    </dgm:pt>
    <dgm:pt modelId="{5F4E3892-9D8A-476F-9864-9B1FD04B3B66}" type="parTrans" cxnId="{905C6602-1D99-4FFC-925B-528D47BD7652}">
      <dgm:prSet custT="1"/>
      <dgm:spPr/>
      <dgm:t>
        <a:bodyPr/>
        <a:lstStyle/>
        <a:p>
          <a:endParaRPr lang="en-US" sz="2800"/>
        </a:p>
      </dgm:t>
    </dgm:pt>
    <dgm:pt modelId="{CBF3A5D0-09FC-43D1-8D5C-128448966DA9}" type="sibTrans" cxnId="{905C6602-1D99-4FFC-925B-528D47BD7652}">
      <dgm:prSet/>
      <dgm:spPr/>
      <dgm:t>
        <a:bodyPr/>
        <a:lstStyle/>
        <a:p>
          <a:endParaRPr lang="en-US" sz="2000"/>
        </a:p>
      </dgm:t>
    </dgm:pt>
    <dgm:pt modelId="{ECF1022D-C755-49A4-A4E4-10DB2A2E56E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IN" sz="2800" b="1" dirty="0" smtClean="0"/>
            <a:t>থ্যালাস সবুজ,শায়িত,বিষমপৃষ্ঠ,রজেট।</a:t>
          </a:r>
          <a:endParaRPr lang="en-US" sz="2800" b="1" dirty="0"/>
        </a:p>
      </dgm:t>
    </dgm:pt>
    <dgm:pt modelId="{48086D9B-33C5-421E-BEF6-7D9B8B96C164}" type="parTrans" cxnId="{300C5561-328C-4446-BCBC-1E402BDB04DF}">
      <dgm:prSet custT="1"/>
      <dgm:spPr/>
      <dgm:t>
        <a:bodyPr/>
        <a:lstStyle/>
        <a:p>
          <a:endParaRPr lang="en-US" sz="2800"/>
        </a:p>
      </dgm:t>
    </dgm:pt>
    <dgm:pt modelId="{1FB556D1-0C41-4093-A624-8428C529B62D}" type="sibTrans" cxnId="{300C5561-328C-4446-BCBC-1E402BDB04DF}">
      <dgm:prSet/>
      <dgm:spPr/>
      <dgm:t>
        <a:bodyPr/>
        <a:lstStyle/>
        <a:p>
          <a:endParaRPr lang="en-US" sz="2000"/>
        </a:p>
      </dgm:t>
    </dgm:pt>
    <dgm:pt modelId="{6DE44127-4812-4F68-AA83-BA0BD7F60D4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IN" sz="2800" b="1" dirty="0" smtClean="0"/>
            <a:t>দ্ব্যগ্র শাখান্বিত,অগ্রস্থ খাঁজ এবং মধ্যশিরা থাকে।</a:t>
          </a:r>
          <a:endParaRPr lang="en-US" sz="2800" b="1" dirty="0"/>
        </a:p>
      </dgm:t>
    </dgm:pt>
    <dgm:pt modelId="{71F58503-E1B3-4391-BE47-275ACBBF1700}" type="parTrans" cxnId="{678D1A8F-2984-4692-AFF1-DE1CB2079423}">
      <dgm:prSet custT="1"/>
      <dgm:spPr/>
      <dgm:t>
        <a:bodyPr/>
        <a:lstStyle/>
        <a:p>
          <a:endParaRPr lang="en-US" sz="2800"/>
        </a:p>
      </dgm:t>
    </dgm:pt>
    <dgm:pt modelId="{7A1FC123-3872-4E73-A525-2AF40CD0AE7C}" type="sibTrans" cxnId="{678D1A8F-2984-4692-AFF1-DE1CB2079423}">
      <dgm:prSet/>
      <dgm:spPr/>
      <dgm:t>
        <a:bodyPr/>
        <a:lstStyle/>
        <a:p>
          <a:endParaRPr lang="en-US" sz="2000"/>
        </a:p>
      </dgm:t>
    </dgm:pt>
    <dgm:pt modelId="{E65BC970-D50D-4E28-A5D8-FC1135BF081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IN" sz="2400" b="1" dirty="0" smtClean="0"/>
            <a:t>এককোষী রাইজয়েড,বহুকোষী শ্বল্ক এবং যৌন জনন উগ্যামাস।</a:t>
          </a:r>
          <a:endParaRPr lang="en-US" sz="2400" b="1" dirty="0"/>
        </a:p>
      </dgm:t>
    </dgm:pt>
    <dgm:pt modelId="{4FE09DAA-94D7-4A60-AFE3-A431D6A60211}" type="parTrans" cxnId="{89B5296B-699B-447B-BD25-FD5BD62A5304}">
      <dgm:prSet custT="1"/>
      <dgm:spPr/>
      <dgm:t>
        <a:bodyPr/>
        <a:lstStyle/>
        <a:p>
          <a:endParaRPr lang="en-US" sz="2800"/>
        </a:p>
      </dgm:t>
    </dgm:pt>
    <dgm:pt modelId="{97383D8C-1119-49B1-978D-94D61DF23371}" type="sibTrans" cxnId="{89B5296B-699B-447B-BD25-FD5BD62A5304}">
      <dgm:prSet/>
      <dgm:spPr/>
      <dgm:t>
        <a:bodyPr/>
        <a:lstStyle/>
        <a:p>
          <a:endParaRPr lang="en-US" sz="2000"/>
        </a:p>
      </dgm:t>
    </dgm:pt>
    <dgm:pt modelId="{1E490EA7-CC29-4BF7-A5B7-252E8173A511}" type="pres">
      <dgm:prSet presAssocID="{1ED77F67-1D57-497F-B8C4-A1EEF7D595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F6A13F-8396-4628-9F54-33F463EE5DDC}" type="pres">
      <dgm:prSet presAssocID="{C7181608-230C-4CF3-9198-2D2302E1D203}" presName="centerShape" presStyleLbl="node0" presStyleIdx="0" presStyleCnt="1" custScaleX="202550" custScaleY="181920" custLinFactNeighborX="-7575" custLinFactNeighborY="7719"/>
      <dgm:spPr/>
      <dgm:t>
        <a:bodyPr/>
        <a:lstStyle/>
        <a:p>
          <a:endParaRPr lang="en-US"/>
        </a:p>
      </dgm:t>
    </dgm:pt>
    <dgm:pt modelId="{8D5CE886-7791-44FC-86B5-41222E3AACEC}" type="pres">
      <dgm:prSet presAssocID="{5F4E3892-9D8A-476F-9864-9B1FD04B3B6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8D64DB7-443F-4DE8-9020-C21A5D186429}" type="pres">
      <dgm:prSet presAssocID="{5F4E3892-9D8A-476F-9864-9B1FD04B3B6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242D081-D0A6-4741-BC18-06233EDADEB5}" type="pres">
      <dgm:prSet presAssocID="{925EECA2-06DE-49E2-9A95-4BD31E2E41CA}" presName="node" presStyleLbl="node1" presStyleIdx="0" presStyleCnt="4" custScaleX="295319" custScaleY="113753" custRadScaleRad="76062" custRadScaleInc="-13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003A2-6E84-44CA-AB56-282FD9882754}" type="pres">
      <dgm:prSet presAssocID="{48086D9B-33C5-421E-BEF6-7D9B8B96C16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58C9BBD-121F-4490-8CE1-E327754B59BA}" type="pres">
      <dgm:prSet presAssocID="{48086D9B-33C5-421E-BEF6-7D9B8B96C16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B968E23-6DB0-4C47-9E4D-421FE672C8C8}" type="pres">
      <dgm:prSet presAssocID="{ECF1022D-C755-49A4-A4E4-10DB2A2E56E3}" presName="node" presStyleLbl="node1" presStyleIdx="1" presStyleCnt="4" custScaleX="234195" custScaleY="129668" custRadScaleRad="122033" custRadScaleInc="11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DB961-D0D5-4124-B4B6-352544126AB8}" type="pres">
      <dgm:prSet presAssocID="{71F58503-E1B3-4391-BE47-275ACBBF170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1AE6E1D-D6D2-4C32-AEC5-28442916EFD5}" type="pres">
      <dgm:prSet presAssocID="{71F58503-E1B3-4391-BE47-275ACBBF170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1DC4EAA-2629-43CC-B4C6-ED3030B6802B}" type="pres">
      <dgm:prSet presAssocID="{6DE44127-4812-4F68-AA83-BA0BD7F60D44}" presName="node" presStyleLbl="node1" presStyleIdx="2" presStyleCnt="4" custScaleX="272797" custScaleY="110060" custRadScaleRad="94573" custRadScaleInc="10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0AF55-DC58-448B-AA30-DE2D3C80391D}" type="pres">
      <dgm:prSet presAssocID="{4FE09DAA-94D7-4A60-AFE3-A431D6A60211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FDE6B6C-5D35-47EC-8563-7CC47FEA6AD9}" type="pres">
      <dgm:prSet presAssocID="{4FE09DAA-94D7-4A60-AFE3-A431D6A6021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59CD5F4-5FE4-476C-B77D-8885B437FC74}" type="pres">
      <dgm:prSet presAssocID="{E65BC970-D50D-4E28-A5D8-FC1135BF081D}" presName="node" presStyleLbl="node1" presStyleIdx="3" presStyleCnt="4" custScaleX="192728" custScaleY="132421" custRadScaleRad="185438" custRadScaleInc="-4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A08CF-3CD4-4331-B71B-54583E7EE581}" type="presOf" srcId="{71F58503-E1B3-4391-BE47-275ACBBF1700}" destId="{7D1DB961-D0D5-4124-B4B6-352544126AB8}" srcOrd="0" destOrd="0" presId="urn:microsoft.com/office/officeart/2005/8/layout/radial5"/>
    <dgm:cxn modelId="{E53DC8B7-1B2E-43C0-AFF3-29A79592D7A8}" type="presOf" srcId="{6DE44127-4812-4F68-AA83-BA0BD7F60D44}" destId="{01DC4EAA-2629-43CC-B4C6-ED3030B6802B}" srcOrd="0" destOrd="0" presId="urn:microsoft.com/office/officeart/2005/8/layout/radial5"/>
    <dgm:cxn modelId="{7770BBEB-1B61-4A17-A105-4522B337BC03}" type="presOf" srcId="{48086D9B-33C5-421E-BEF6-7D9B8B96C164}" destId="{658C9BBD-121F-4490-8CE1-E327754B59BA}" srcOrd="1" destOrd="0" presId="urn:microsoft.com/office/officeart/2005/8/layout/radial5"/>
    <dgm:cxn modelId="{678D1A8F-2984-4692-AFF1-DE1CB2079423}" srcId="{C7181608-230C-4CF3-9198-2D2302E1D203}" destId="{6DE44127-4812-4F68-AA83-BA0BD7F60D44}" srcOrd="2" destOrd="0" parTransId="{71F58503-E1B3-4391-BE47-275ACBBF1700}" sibTransId="{7A1FC123-3872-4E73-A525-2AF40CD0AE7C}"/>
    <dgm:cxn modelId="{905C6602-1D99-4FFC-925B-528D47BD7652}" srcId="{C7181608-230C-4CF3-9198-2D2302E1D203}" destId="{925EECA2-06DE-49E2-9A95-4BD31E2E41CA}" srcOrd="0" destOrd="0" parTransId="{5F4E3892-9D8A-476F-9864-9B1FD04B3B66}" sibTransId="{CBF3A5D0-09FC-43D1-8D5C-128448966DA9}"/>
    <dgm:cxn modelId="{BCFD4980-4B42-48F4-9DF9-C1F8B8251681}" type="presOf" srcId="{5F4E3892-9D8A-476F-9864-9B1FD04B3B66}" destId="{58D64DB7-443F-4DE8-9020-C21A5D186429}" srcOrd="1" destOrd="0" presId="urn:microsoft.com/office/officeart/2005/8/layout/radial5"/>
    <dgm:cxn modelId="{EF7F0462-1A4B-4F6E-961D-4B84D5840B6A}" type="presOf" srcId="{4FE09DAA-94D7-4A60-AFE3-A431D6A60211}" destId="{9FDE6B6C-5D35-47EC-8563-7CC47FEA6AD9}" srcOrd="1" destOrd="0" presId="urn:microsoft.com/office/officeart/2005/8/layout/radial5"/>
    <dgm:cxn modelId="{300C5561-328C-4446-BCBC-1E402BDB04DF}" srcId="{C7181608-230C-4CF3-9198-2D2302E1D203}" destId="{ECF1022D-C755-49A4-A4E4-10DB2A2E56E3}" srcOrd="1" destOrd="0" parTransId="{48086D9B-33C5-421E-BEF6-7D9B8B96C164}" sibTransId="{1FB556D1-0C41-4093-A624-8428C529B62D}"/>
    <dgm:cxn modelId="{9BD6B4CE-B92D-4855-956B-203A4390D055}" type="presOf" srcId="{925EECA2-06DE-49E2-9A95-4BD31E2E41CA}" destId="{3242D081-D0A6-4741-BC18-06233EDADEB5}" srcOrd="0" destOrd="0" presId="urn:microsoft.com/office/officeart/2005/8/layout/radial5"/>
    <dgm:cxn modelId="{6C3CDBB7-4218-405F-99BB-01E1734F8F76}" type="presOf" srcId="{71F58503-E1B3-4391-BE47-275ACBBF1700}" destId="{11AE6E1D-D6D2-4C32-AEC5-28442916EFD5}" srcOrd="1" destOrd="0" presId="urn:microsoft.com/office/officeart/2005/8/layout/radial5"/>
    <dgm:cxn modelId="{ACC09DDA-A125-4F98-B9CF-39F759B40808}" type="presOf" srcId="{ECF1022D-C755-49A4-A4E4-10DB2A2E56E3}" destId="{8B968E23-6DB0-4C47-9E4D-421FE672C8C8}" srcOrd="0" destOrd="0" presId="urn:microsoft.com/office/officeart/2005/8/layout/radial5"/>
    <dgm:cxn modelId="{1911CDB6-F9C1-4F48-928B-A630CF98590A}" srcId="{1ED77F67-1D57-497F-B8C4-A1EEF7D595BA}" destId="{C7181608-230C-4CF3-9198-2D2302E1D203}" srcOrd="0" destOrd="0" parTransId="{419AF845-5EFF-4C03-97F5-343CC77B60F9}" sibTransId="{5D92A81F-D42E-4272-9750-E6E58E6E526F}"/>
    <dgm:cxn modelId="{86220E03-3A75-436A-A611-593D35748AEA}" type="presOf" srcId="{C7181608-230C-4CF3-9198-2D2302E1D203}" destId="{52F6A13F-8396-4628-9F54-33F463EE5DDC}" srcOrd="0" destOrd="0" presId="urn:microsoft.com/office/officeart/2005/8/layout/radial5"/>
    <dgm:cxn modelId="{27863074-84FD-4B4D-A44B-5C3BFBC45685}" type="presOf" srcId="{48086D9B-33C5-421E-BEF6-7D9B8B96C164}" destId="{91E003A2-6E84-44CA-AB56-282FD9882754}" srcOrd="0" destOrd="0" presId="urn:microsoft.com/office/officeart/2005/8/layout/radial5"/>
    <dgm:cxn modelId="{20365A25-0D2A-4C7C-9AE7-6DDF94F324AC}" type="presOf" srcId="{E65BC970-D50D-4E28-A5D8-FC1135BF081D}" destId="{859CD5F4-5FE4-476C-B77D-8885B437FC74}" srcOrd="0" destOrd="0" presId="urn:microsoft.com/office/officeart/2005/8/layout/radial5"/>
    <dgm:cxn modelId="{86ED4FE8-4ADC-4D31-B3EE-AC6CA27022AD}" type="presOf" srcId="{1ED77F67-1D57-497F-B8C4-A1EEF7D595BA}" destId="{1E490EA7-CC29-4BF7-A5B7-252E8173A511}" srcOrd="0" destOrd="0" presId="urn:microsoft.com/office/officeart/2005/8/layout/radial5"/>
    <dgm:cxn modelId="{AE364264-0995-4F0B-AC7E-4F4C7D062FDD}" type="presOf" srcId="{5F4E3892-9D8A-476F-9864-9B1FD04B3B66}" destId="{8D5CE886-7791-44FC-86B5-41222E3AACEC}" srcOrd="0" destOrd="0" presId="urn:microsoft.com/office/officeart/2005/8/layout/radial5"/>
    <dgm:cxn modelId="{89B5296B-699B-447B-BD25-FD5BD62A5304}" srcId="{C7181608-230C-4CF3-9198-2D2302E1D203}" destId="{E65BC970-D50D-4E28-A5D8-FC1135BF081D}" srcOrd="3" destOrd="0" parTransId="{4FE09DAA-94D7-4A60-AFE3-A431D6A60211}" sibTransId="{97383D8C-1119-49B1-978D-94D61DF23371}"/>
    <dgm:cxn modelId="{0312D7A5-27C2-4999-8463-62C628E573FD}" type="presOf" srcId="{4FE09DAA-94D7-4A60-AFE3-A431D6A60211}" destId="{0410AF55-DC58-448B-AA30-DE2D3C80391D}" srcOrd="0" destOrd="0" presId="urn:microsoft.com/office/officeart/2005/8/layout/radial5"/>
    <dgm:cxn modelId="{CA2D0C0B-8454-48D8-8FA3-AE55F17AF25B}" type="presParOf" srcId="{1E490EA7-CC29-4BF7-A5B7-252E8173A511}" destId="{52F6A13F-8396-4628-9F54-33F463EE5DDC}" srcOrd="0" destOrd="0" presId="urn:microsoft.com/office/officeart/2005/8/layout/radial5"/>
    <dgm:cxn modelId="{4C9C38D3-5DB1-4B1C-8748-F03E273DC0C3}" type="presParOf" srcId="{1E490EA7-CC29-4BF7-A5B7-252E8173A511}" destId="{8D5CE886-7791-44FC-86B5-41222E3AACEC}" srcOrd="1" destOrd="0" presId="urn:microsoft.com/office/officeart/2005/8/layout/radial5"/>
    <dgm:cxn modelId="{500F01B8-9B4C-4E85-9D34-F8B57953A096}" type="presParOf" srcId="{8D5CE886-7791-44FC-86B5-41222E3AACEC}" destId="{58D64DB7-443F-4DE8-9020-C21A5D186429}" srcOrd="0" destOrd="0" presId="urn:microsoft.com/office/officeart/2005/8/layout/radial5"/>
    <dgm:cxn modelId="{EAD1E011-8598-44B8-8C04-4409EC552E73}" type="presParOf" srcId="{1E490EA7-CC29-4BF7-A5B7-252E8173A511}" destId="{3242D081-D0A6-4741-BC18-06233EDADEB5}" srcOrd="2" destOrd="0" presId="urn:microsoft.com/office/officeart/2005/8/layout/radial5"/>
    <dgm:cxn modelId="{18439854-B3B9-4ADC-8232-7BC24A80EC98}" type="presParOf" srcId="{1E490EA7-CC29-4BF7-A5B7-252E8173A511}" destId="{91E003A2-6E84-44CA-AB56-282FD9882754}" srcOrd="3" destOrd="0" presId="urn:microsoft.com/office/officeart/2005/8/layout/radial5"/>
    <dgm:cxn modelId="{6379B658-BEF4-4275-B099-15C9E6CFF57C}" type="presParOf" srcId="{91E003A2-6E84-44CA-AB56-282FD9882754}" destId="{658C9BBD-121F-4490-8CE1-E327754B59BA}" srcOrd="0" destOrd="0" presId="urn:microsoft.com/office/officeart/2005/8/layout/radial5"/>
    <dgm:cxn modelId="{3387C63F-66D6-46EB-88EC-3C0C6EF7FAD7}" type="presParOf" srcId="{1E490EA7-CC29-4BF7-A5B7-252E8173A511}" destId="{8B968E23-6DB0-4C47-9E4D-421FE672C8C8}" srcOrd="4" destOrd="0" presId="urn:microsoft.com/office/officeart/2005/8/layout/radial5"/>
    <dgm:cxn modelId="{F2785DF2-FAAC-4047-BA43-574935DDC0AA}" type="presParOf" srcId="{1E490EA7-CC29-4BF7-A5B7-252E8173A511}" destId="{7D1DB961-D0D5-4124-B4B6-352544126AB8}" srcOrd="5" destOrd="0" presId="urn:microsoft.com/office/officeart/2005/8/layout/radial5"/>
    <dgm:cxn modelId="{6B7A9047-D539-4E20-8288-83774A45CEF8}" type="presParOf" srcId="{7D1DB961-D0D5-4124-B4B6-352544126AB8}" destId="{11AE6E1D-D6D2-4C32-AEC5-28442916EFD5}" srcOrd="0" destOrd="0" presId="urn:microsoft.com/office/officeart/2005/8/layout/radial5"/>
    <dgm:cxn modelId="{D9C1C119-9630-427F-AE36-5FDFD6B95F6D}" type="presParOf" srcId="{1E490EA7-CC29-4BF7-A5B7-252E8173A511}" destId="{01DC4EAA-2629-43CC-B4C6-ED3030B6802B}" srcOrd="6" destOrd="0" presId="urn:microsoft.com/office/officeart/2005/8/layout/radial5"/>
    <dgm:cxn modelId="{64CFFD5B-5840-4A37-BAA4-EAE795403B87}" type="presParOf" srcId="{1E490EA7-CC29-4BF7-A5B7-252E8173A511}" destId="{0410AF55-DC58-448B-AA30-DE2D3C80391D}" srcOrd="7" destOrd="0" presId="urn:microsoft.com/office/officeart/2005/8/layout/radial5"/>
    <dgm:cxn modelId="{B621542E-2AAC-4215-A628-9F7D3706A36E}" type="presParOf" srcId="{0410AF55-DC58-448B-AA30-DE2D3C80391D}" destId="{9FDE6B6C-5D35-47EC-8563-7CC47FEA6AD9}" srcOrd="0" destOrd="0" presId="urn:microsoft.com/office/officeart/2005/8/layout/radial5"/>
    <dgm:cxn modelId="{B653FF7F-6306-4953-8257-FA6CB30D7B3A}" type="presParOf" srcId="{1E490EA7-CC29-4BF7-A5B7-252E8173A511}" destId="{859CD5F4-5FE4-476C-B77D-8885B437FC7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6A13F-8396-4628-9F54-33F463EE5DDC}">
      <dsp:nvSpPr>
        <dsp:cNvPr id="0" name=""/>
        <dsp:cNvSpPr/>
      </dsp:nvSpPr>
      <dsp:spPr>
        <a:xfrm>
          <a:off x="2994924" y="2285795"/>
          <a:ext cx="3798287" cy="3411426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6">
                <a:tint val="30000"/>
                <a:satMod val="300000"/>
              </a:schemeClr>
              <a:schemeClr val="accent6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6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C00000"/>
              </a:solidFill>
            </a:rPr>
            <a:t>Riccia</a:t>
          </a:r>
          <a:r>
            <a:rPr lang="en-US" sz="4000" b="1" kern="1200" dirty="0" smtClean="0">
              <a:solidFill>
                <a:srgbClr val="C00000"/>
              </a:solidFill>
            </a:rPr>
            <a:t> </a:t>
          </a:r>
          <a:r>
            <a:rPr lang="bn-IN" sz="4000" b="1" kern="1200" dirty="0" smtClean="0">
              <a:solidFill>
                <a:srgbClr val="C00000"/>
              </a:solidFill>
            </a:rPr>
            <a:t>–র শনাক্তকারী বৈশিষ্ট্য</a:t>
          </a:r>
          <a:endParaRPr lang="en-US" sz="4000" b="1" kern="1200" dirty="0">
            <a:solidFill>
              <a:srgbClr val="C00000"/>
            </a:solidFill>
          </a:endParaRPr>
        </a:p>
      </dsp:txBody>
      <dsp:txXfrm>
        <a:off x="3551170" y="2785387"/>
        <a:ext cx="2685795" cy="2412242"/>
      </dsp:txXfrm>
    </dsp:sp>
    <dsp:sp modelId="{8D5CE886-7791-44FC-86B5-41222E3AACEC}">
      <dsp:nvSpPr>
        <dsp:cNvPr id="0" name=""/>
        <dsp:cNvSpPr/>
      </dsp:nvSpPr>
      <dsp:spPr>
        <a:xfrm rot="5678172">
          <a:off x="4917777" y="2153066"/>
          <a:ext cx="199050" cy="637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4950048" y="2250822"/>
        <a:ext cx="139335" cy="382547"/>
      </dsp:txXfrm>
    </dsp:sp>
    <dsp:sp modelId="{3242D081-D0A6-4741-BC18-06233EDADEB5}">
      <dsp:nvSpPr>
        <dsp:cNvPr id="0" name=""/>
        <dsp:cNvSpPr/>
      </dsp:nvSpPr>
      <dsp:spPr>
        <a:xfrm>
          <a:off x="2319157" y="532024"/>
          <a:ext cx="5537923" cy="213313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/>
            <a:t>উদ্ভিদদেহ গ্যামিটোফাইটিক,থ্যলয়েড,আত্মীকরন এবং সঞ্চয়ী অঞ্চল নিয়ে গঠিত।</a:t>
          </a:r>
          <a:endParaRPr lang="en-US" sz="2400" b="1" kern="1200" dirty="0"/>
        </a:p>
      </dsp:txBody>
      <dsp:txXfrm>
        <a:off x="3130167" y="844414"/>
        <a:ext cx="3915903" cy="1508355"/>
      </dsp:txXfrm>
    </dsp:sp>
    <dsp:sp modelId="{91E003A2-6E84-44CA-AB56-282FD9882754}">
      <dsp:nvSpPr>
        <dsp:cNvPr id="0" name=""/>
        <dsp:cNvSpPr/>
      </dsp:nvSpPr>
      <dsp:spPr>
        <a:xfrm rot="10695798">
          <a:off x="6416224" y="3622538"/>
          <a:ext cx="265719" cy="637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6495922" y="3748846"/>
        <a:ext cx="186003" cy="382547"/>
      </dsp:txXfrm>
    </dsp:sp>
    <dsp:sp modelId="{8B968E23-6DB0-4C47-9E4D-421FE672C8C8}">
      <dsp:nvSpPr>
        <dsp:cNvPr id="0" name=""/>
        <dsp:cNvSpPr/>
      </dsp:nvSpPr>
      <dsp:spPr>
        <a:xfrm>
          <a:off x="6287718" y="2666883"/>
          <a:ext cx="4391705" cy="2431578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/>
            <a:t>থ্যালাস সবুজ,শায়িত,বিষমপৃষ্ঠ,রজেট।</a:t>
          </a:r>
          <a:endParaRPr lang="en-US" sz="2800" b="1" kern="1200" dirty="0"/>
        </a:p>
      </dsp:txBody>
      <dsp:txXfrm>
        <a:off x="6930868" y="3022979"/>
        <a:ext cx="3105405" cy="1719386"/>
      </dsp:txXfrm>
    </dsp:sp>
    <dsp:sp modelId="{7D1DB961-D0D5-4124-B4B6-352544126AB8}">
      <dsp:nvSpPr>
        <dsp:cNvPr id="0" name=""/>
        <dsp:cNvSpPr/>
      </dsp:nvSpPr>
      <dsp:spPr>
        <a:xfrm rot="15866699">
          <a:off x="4852597" y="5052050"/>
          <a:ext cx="351242" cy="637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4910384" y="5232005"/>
        <a:ext cx="245869" cy="382547"/>
      </dsp:txXfrm>
    </dsp:sp>
    <dsp:sp modelId="{01DC4EAA-2629-43CC-B4C6-ED3030B6802B}">
      <dsp:nvSpPr>
        <dsp:cNvPr id="0" name=""/>
        <dsp:cNvSpPr/>
      </dsp:nvSpPr>
      <dsp:spPr>
        <a:xfrm>
          <a:off x="2537676" y="5030347"/>
          <a:ext cx="5115583" cy="206388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/>
            <a:t>দ্ব্যগ্র শাখান্বিত,অগ্রস্থ খাঁজ এবং মধ্যশিরা থাকে।</a:t>
          </a:r>
          <a:endParaRPr lang="en-US" sz="2800" b="1" kern="1200" dirty="0"/>
        </a:p>
      </dsp:txBody>
      <dsp:txXfrm>
        <a:off x="3286836" y="5332596"/>
        <a:ext cx="3617263" cy="1459384"/>
      </dsp:txXfrm>
    </dsp:sp>
    <dsp:sp modelId="{0410AF55-DC58-448B-AA30-DE2D3C80391D}">
      <dsp:nvSpPr>
        <dsp:cNvPr id="0" name=""/>
        <dsp:cNvSpPr/>
      </dsp:nvSpPr>
      <dsp:spPr>
        <a:xfrm rot="261779">
          <a:off x="3133567" y="3550593"/>
          <a:ext cx="319627" cy="637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133706" y="3674462"/>
        <a:ext cx="223739" cy="382547"/>
      </dsp:txXfrm>
    </dsp:sp>
    <dsp:sp modelId="{859CD5F4-5FE4-476C-B77D-8885B437FC74}">
      <dsp:nvSpPr>
        <dsp:cNvPr id="0" name=""/>
        <dsp:cNvSpPr/>
      </dsp:nvSpPr>
      <dsp:spPr>
        <a:xfrm>
          <a:off x="0" y="2514380"/>
          <a:ext cx="3614101" cy="248320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/>
            <a:t>এককোষী রাইজয়েড,বহুকোষী শ্বল্ক এবং যৌন জনন উগ্যামাস।</a:t>
          </a:r>
          <a:endParaRPr lang="en-US" sz="2400" b="1" kern="1200" dirty="0"/>
        </a:p>
      </dsp:txBody>
      <dsp:txXfrm>
        <a:off x="529273" y="2878037"/>
        <a:ext cx="2555555" cy="1755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953DB-BBAD-4F3E-BCFE-78298C992CA3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BEADA-166C-442A-B14F-2118CF90B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BEADA-166C-442A-B14F-2118CF90BB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BEADA-166C-442A-B14F-2118CF90BB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463E-D357-4BE4-9E4F-E12898DD932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4A4048C-412C-47BB-823C-9A486C9B98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463E-D357-4BE4-9E4F-E12898DD932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48C-412C-47BB-823C-9A486C9B9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463E-D357-4BE4-9E4F-E12898DD932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48C-412C-47BB-823C-9A486C9B9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206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8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377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82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147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943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209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87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463E-D357-4BE4-9E4F-E12898DD932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48C-412C-47BB-823C-9A486C9B98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725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82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83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463E-D357-4BE4-9E4F-E12898DD932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4A4048C-412C-47BB-823C-9A486C9B9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463E-D357-4BE4-9E4F-E12898DD932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48C-412C-47BB-823C-9A486C9B98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463E-D357-4BE4-9E4F-E12898DD932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48C-412C-47BB-823C-9A486C9B98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463E-D357-4BE4-9E4F-E12898DD932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48C-412C-47BB-823C-9A486C9B9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463E-D357-4BE4-9E4F-E12898DD932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48C-412C-47BB-823C-9A486C9B9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463E-D357-4BE4-9E4F-E12898DD932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48C-412C-47BB-823C-9A486C9B98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463E-D357-4BE4-9E4F-E12898DD932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4A4048C-412C-47BB-823C-9A486C9B98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E3463E-D357-4BE4-9E4F-E12898DD932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4A4048C-412C-47BB-823C-9A486C9B9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13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753171bad7e84c5529adff7d67c8d0b.gif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981200" y="152400"/>
            <a:ext cx="7403678" cy="6415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981200"/>
            <a:ext cx="5715000" cy="213360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স্বাগতম</a:t>
            </a:r>
            <a:endParaRPr lang="en-US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552883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thumb-557.png"/>
          <p:cNvPicPr>
            <a:picLocks noChangeAspect="1"/>
          </p:cNvPicPr>
          <p:nvPr/>
        </p:nvPicPr>
        <p:blipFill>
          <a:blip r:embed="rId2"/>
          <a:srcRect r="-243" b="11849"/>
          <a:stretch>
            <a:fillRect/>
          </a:stretch>
        </p:blipFill>
        <p:spPr>
          <a:xfrm>
            <a:off x="2133600" y="1211780"/>
            <a:ext cx="8153400" cy="4503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1"/>
            <a:ext cx="84582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ভালো ভাবে পর্যবেক্ষন কর ........................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থ্যালাসের অভ্যন্তরীণ </a:t>
            </a:r>
            <a:r>
              <a:rPr lang="bn-IN" sz="4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গঠন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209800"/>
            <a:ext cx="9601200" cy="41549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IN" sz="6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i="1" dirty="0" err="1">
                <a:latin typeface="NikoshBAN" pitchFamily="2" charset="0"/>
                <a:cs typeface="NikoshBAN" pitchFamily="2" charset="0"/>
              </a:rPr>
              <a:t>Riccia</a:t>
            </a:r>
            <a:r>
              <a:rPr lang="bn-IN" sz="6600" b="1" dirty="0">
                <a:latin typeface="NikoshBAN" pitchFamily="2" charset="0"/>
                <a:cs typeface="NikoshBAN" pitchFamily="2" charset="0"/>
              </a:rPr>
              <a:t>- র  বাহ্যিক  ও অভ্যন্তরীণ  গঠনের দুটি  করে  বৈশিষ্ট্য  লিখ।</a:t>
            </a:r>
          </a:p>
          <a:p>
            <a:pPr algn="ctr"/>
            <a:r>
              <a:rPr lang="bn-IN" sz="6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457200"/>
            <a:ext cx="5334000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5387217"/>
              </p:ext>
            </p:extLst>
          </p:nvPr>
        </p:nvGraphicFramePr>
        <p:xfrm>
          <a:off x="609600" y="-533400"/>
          <a:ext cx="10972800" cy="713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057401"/>
            <a:ext cx="8610600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000" b="1" i="1" dirty="0" err="1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4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Liverwort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 হয় কেন?</a:t>
            </a:r>
          </a:p>
          <a:p>
            <a:pPr>
              <a:buFont typeface="Wingdings" pitchFamily="2" charset="2"/>
              <a:buChar char="ü"/>
            </a:pP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অগ্রস্থ খাঁজের কাজ কী ?</a:t>
            </a:r>
          </a:p>
          <a:p>
            <a:pPr>
              <a:buFont typeface="Wingdings" pitchFamily="2" charset="2"/>
              <a:buChar char="ü"/>
            </a:pP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রাইজয়েডের গুরুত্ব কী ?</a:t>
            </a:r>
          </a:p>
          <a:p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609600"/>
            <a:ext cx="8001000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438400"/>
            <a:ext cx="75438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/>
              <a:t>সার সংক্ষেপ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33401"/>
            <a:ext cx="48006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743200"/>
            <a:ext cx="86868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bn-IN" sz="6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থ্যালাসের প্রস্থচ্ছেদের চিহ্নিত চিত্র অঙ্কন করে আনবে। 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1"/>
            <a:ext cx="82296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রেফারেন্স বই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286000"/>
            <a:ext cx="8229600" cy="37856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১। ড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মোঃ আবুল হাসান</a:t>
            </a: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২। প্রফেসর ড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মোঃ আজিবুর রহমান</a:t>
            </a: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৩। মাজেদা বেগম  </a:t>
            </a:r>
          </a:p>
          <a:p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৪। ইন্টারনেট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1"/>
            <a:ext cx="8229600" cy="51398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endParaRPr lang="bn-IN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6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আগামি ক্লাসের </a:t>
            </a:r>
            <a:r>
              <a:rPr lang="bn-IN" sz="6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bn-IN" sz="6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</a:t>
            </a:r>
            <a:r>
              <a:rPr lang="bn-IN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টেরিডোফাইটা</a:t>
            </a:r>
            <a:endParaRPr lang="bn-IN" sz="2400" dirty="0"/>
          </a:p>
          <a:p>
            <a:endParaRPr lang="bn-IN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ted-flower-pictures-free-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08200" y="381000"/>
            <a:ext cx="802640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804605">
            <a:off x="2233981" y="2190572"/>
            <a:ext cx="70963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4233" r="20237" b="5397"/>
          <a:stretch/>
        </p:blipFill>
        <p:spPr>
          <a:xfrm>
            <a:off x="174172" y="116114"/>
            <a:ext cx="11887200" cy="6633029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F2FF8C2-4E39-4CB0-AD0B-BE66C4D7F2D7}"/>
              </a:ext>
            </a:extLst>
          </p:cNvPr>
          <p:cNvSpPr/>
          <p:nvPr/>
        </p:nvSpPr>
        <p:spPr>
          <a:xfrm>
            <a:off x="328964" y="-290277"/>
            <a:ext cx="3325496" cy="3209486"/>
          </a:xfrm>
          <a:custGeom>
            <a:avLst/>
            <a:gdLst>
              <a:gd name="connsiteX0" fmla="*/ 1289154 w 2578308"/>
              <a:gd name="connsiteY0" fmla="*/ 382248 h 2488364"/>
              <a:gd name="connsiteX1" fmla="*/ 427220 w 2578308"/>
              <a:gd name="connsiteY1" fmla="*/ 1244182 h 2488364"/>
              <a:gd name="connsiteX2" fmla="*/ 1289154 w 2578308"/>
              <a:gd name="connsiteY2" fmla="*/ 2106116 h 2488364"/>
              <a:gd name="connsiteX3" fmla="*/ 2151088 w 2578308"/>
              <a:gd name="connsiteY3" fmla="*/ 1244182 h 2488364"/>
              <a:gd name="connsiteX4" fmla="*/ 1289154 w 2578308"/>
              <a:gd name="connsiteY4" fmla="*/ 382248 h 2488364"/>
              <a:gd name="connsiteX5" fmla="*/ 1289154 w 2578308"/>
              <a:gd name="connsiteY5" fmla="*/ 0 h 2488364"/>
              <a:gd name="connsiteX6" fmla="*/ 1370592 w 2578308"/>
              <a:gd name="connsiteY6" fmla="*/ 3969 h 2488364"/>
              <a:gd name="connsiteX7" fmla="*/ 1396255 w 2578308"/>
              <a:gd name="connsiteY7" fmla="*/ 170299 h 2488364"/>
              <a:gd name="connsiteX8" fmla="*/ 1399505 w 2578308"/>
              <a:gd name="connsiteY8" fmla="*/ 170463 h 2488364"/>
              <a:gd name="connsiteX9" fmla="*/ 1506669 w 2578308"/>
              <a:gd name="connsiteY9" fmla="*/ 186818 h 2488364"/>
              <a:gd name="connsiteX10" fmla="*/ 1568231 w 2578308"/>
              <a:gd name="connsiteY10" fmla="*/ 202648 h 2488364"/>
              <a:gd name="connsiteX11" fmla="*/ 1654781 w 2578308"/>
              <a:gd name="connsiteY11" fmla="*/ 51537 h 2488364"/>
              <a:gd name="connsiteX12" fmla="*/ 1672509 w 2578308"/>
              <a:gd name="connsiteY12" fmla="*/ 55936 h 2488364"/>
              <a:gd name="connsiteX13" fmla="*/ 1790951 w 2578308"/>
              <a:gd name="connsiteY13" fmla="*/ 97774 h 2488364"/>
              <a:gd name="connsiteX14" fmla="*/ 1803972 w 2578308"/>
              <a:gd name="connsiteY14" fmla="*/ 103828 h 2488364"/>
              <a:gd name="connsiteX15" fmla="*/ 1767537 w 2578308"/>
              <a:gd name="connsiteY15" fmla="*/ 277779 h 2488364"/>
              <a:gd name="connsiteX16" fmla="*/ 1803608 w 2578308"/>
              <a:gd name="connsiteY16" fmla="*/ 295156 h 2488364"/>
              <a:gd name="connsiteX17" fmla="*/ 1892596 w 2578308"/>
              <a:gd name="connsiteY17" fmla="*/ 349217 h 2488364"/>
              <a:gd name="connsiteX18" fmla="*/ 1934552 w 2578308"/>
              <a:gd name="connsiteY18" fmla="*/ 380591 h 2488364"/>
              <a:gd name="connsiteX19" fmla="*/ 2082889 w 2578308"/>
              <a:gd name="connsiteY19" fmla="*/ 265139 h 2488364"/>
              <a:gd name="connsiteX20" fmla="*/ 2109176 w 2578308"/>
              <a:gd name="connsiteY20" fmla="*/ 284111 h 2488364"/>
              <a:gd name="connsiteX21" fmla="*/ 2194312 w 2578308"/>
              <a:gd name="connsiteY21" fmla="*/ 358788 h 2488364"/>
              <a:gd name="connsiteX22" fmla="*/ 2088833 w 2578308"/>
              <a:gd name="connsiteY22" fmla="*/ 521173 h 2488364"/>
              <a:gd name="connsiteX23" fmla="*/ 2121988 w 2578308"/>
              <a:gd name="connsiteY23" fmla="*/ 557653 h 2488364"/>
              <a:gd name="connsiteX24" fmla="*/ 2184119 w 2578308"/>
              <a:gd name="connsiteY24" fmla="*/ 640740 h 2488364"/>
              <a:gd name="connsiteX25" fmla="*/ 2224579 w 2578308"/>
              <a:gd name="connsiteY25" fmla="*/ 707339 h 2488364"/>
              <a:gd name="connsiteX26" fmla="*/ 2425589 w 2578308"/>
              <a:gd name="connsiteY26" fmla="*/ 656890 h 2488364"/>
              <a:gd name="connsiteX27" fmla="*/ 2477000 w 2578308"/>
              <a:gd name="connsiteY27" fmla="*/ 759890 h 2488364"/>
              <a:gd name="connsiteX28" fmla="*/ 2481997 w 2578308"/>
              <a:gd name="connsiteY28" fmla="*/ 773065 h 2488364"/>
              <a:gd name="connsiteX29" fmla="*/ 2308532 w 2578308"/>
              <a:gd name="connsiteY29" fmla="*/ 892112 h 2488364"/>
              <a:gd name="connsiteX30" fmla="*/ 2319922 w 2578308"/>
              <a:gd name="connsiteY30" fmla="*/ 923234 h 2488364"/>
              <a:gd name="connsiteX31" fmla="*/ 2362873 w 2578308"/>
              <a:gd name="connsiteY31" fmla="*/ 1133831 h 2488364"/>
              <a:gd name="connsiteX32" fmla="*/ 2363395 w 2578308"/>
              <a:gd name="connsiteY32" fmla="*/ 1144177 h 2488364"/>
              <a:gd name="connsiteX33" fmla="*/ 2575124 w 2578308"/>
              <a:gd name="connsiteY33" fmla="*/ 1183320 h 2488364"/>
              <a:gd name="connsiteX34" fmla="*/ 2578308 w 2578308"/>
              <a:gd name="connsiteY34" fmla="*/ 1244182 h 2488364"/>
              <a:gd name="connsiteX35" fmla="*/ 2575124 w 2578308"/>
              <a:gd name="connsiteY35" fmla="*/ 1305046 h 2488364"/>
              <a:gd name="connsiteX36" fmla="*/ 2363395 w 2578308"/>
              <a:gd name="connsiteY36" fmla="*/ 1344188 h 2488364"/>
              <a:gd name="connsiteX37" fmla="*/ 2362873 w 2578308"/>
              <a:gd name="connsiteY37" fmla="*/ 1354533 h 2488364"/>
              <a:gd name="connsiteX38" fmla="*/ 2319922 w 2578308"/>
              <a:gd name="connsiteY38" fmla="*/ 1565130 h 2488364"/>
              <a:gd name="connsiteX39" fmla="*/ 2308531 w 2578308"/>
              <a:gd name="connsiteY39" fmla="*/ 1596254 h 2488364"/>
              <a:gd name="connsiteX40" fmla="*/ 2481996 w 2578308"/>
              <a:gd name="connsiteY40" fmla="*/ 1715300 h 2488364"/>
              <a:gd name="connsiteX41" fmla="*/ 2477000 w 2578308"/>
              <a:gd name="connsiteY41" fmla="*/ 1728474 h 2488364"/>
              <a:gd name="connsiteX42" fmla="*/ 2425589 w 2578308"/>
              <a:gd name="connsiteY42" fmla="*/ 1831475 h 2488364"/>
              <a:gd name="connsiteX43" fmla="*/ 2224579 w 2578308"/>
              <a:gd name="connsiteY43" fmla="*/ 1781026 h 2488364"/>
              <a:gd name="connsiteX44" fmla="*/ 2184119 w 2578308"/>
              <a:gd name="connsiteY44" fmla="*/ 1847624 h 2488364"/>
              <a:gd name="connsiteX45" fmla="*/ 2121988 w 2578308"/>
              <a:gd name="connsiteY45" fmla="*/ 1930711 h 2488364"/>
              <a:gd name="connsiteX46" fmla="*/ 2088832 w 2578308"/>
              <a:gd name="connsiteY46" fmla="*/ 1967191 h 2488364"/>
              <a:gd name="connsiteX47" fmla="*/ 2194311 w 2578308"/>
              <a:gd name="connsiteY47" fmla="*/ 2129576 h 2488364"/>
              <a:gd name="connsiteX48" fmla="*/ 2109176 w 2578308"/>
              <a:gd name="connsiteY48" fmla="*/ 2204254 h 2488364"/>
              <a:gd name="connsiteX49" fmla="*/ 2082888 w 2578308"/>
              <a:gd name="connsiteY49" fmla="*/ 2223226 h 2488364"/>
              <a:gd name="connsiteX50" fmla="*/ 1934551 w 2578308"/>
              <a:gd name="connsiteY50" fmla="*/ 2107774 h 2488364"/>
              <a:gd name="connsiteX51" fmla="*/ 1892596 w 2578308"/>
              <a:gd name="connsiteY51" fmla="*/ 2139147 h 2488364"/>
              <a:gd name="connsiteX52" fmla="*/ 1803608 w 2578308"/>
              <a:gd name="connsiteY52" fmla="*/ 2193209 h 2488364"/>
              <a:gd name="connsiteX53" fmla="*/ 1767536 w 2578308"/>
              <a:gd name="connsiteY53" fmla="*/ 2210585 h 2488364"/>
              <a:gd name="connsiteX54" fmla="*/ 1803972 w 2578308"/>
              <a:gd name="connsiteY54" fmla="*/ 2384536 h 2488364"/>
              <a:gd name="connsiteX55" fmla="*/ 1790951 w 2578308"/>
              <a:gd name="connsiteY55" fmla="*/ 2390590 h 2488364"/>
              <a:gd name="connsiteX56" fmla="*/ 1672509 w 2578308"/>
              <a:gd name="connsiteY56" fmla="*/ 2432428 h 2488364"/>
              <a:gd name="connsiteX57" fmla="*/ 1654781 w 2578308"/>
              <a:gd name="connsiteY57" fmla="*/ 2436828 h 2488364"/>
              <a:gd name="connsiteX58" fmla="*/ 1568231 w 2578308"/>
              <a:gd name="connsiteY58" fmla="*/ 2285717 h 2488364"/>
              <a:gd name="connsiteX59" fmla="*/ 1506669 w 2578308"/>
              <a:gd name="connsiteY59" fmla="*/ 2301546 h 2488364"/>
              <a:gd name="connsiteX60" fmla="*/ 1399505 w 2578308"/>
              <a:gd name="connsiteY60" fmla="*/ 2317901 h 2488364"/>
              <a:gd name="connsiteX61" fmla="*/ 1396255 w 2578308"/>
              <a:gd name="connsiteY61" fmla="*/ 2318065 h 2488364"/>
              <a:gd name="connsiteX62" fmla="*/ 1370592 w 2578308"/>
              <a:gd name="connsiteY62" fmla="*/ 2484395 h 2488364"/>
              <a:gd name="connsiteX63" fmla="*/ 1289154 w 2578308"/>
              <a:gd name="connsiteY63" fmla="*/ 2488364 h 2488364"/>
              <a:gd name="connsiteX64" fmla="*/ 1207718 w 2578308"/>
              <a:gd name="connsiteY64" fmla="*/ 2484395 h 2488364"/>
              <a:gd name="connsiteX65" fmla="*/ 1182055 w 2578308"/>
              <a:gd name="connsiteY65" fmla="*/ 2318065 h 2488364"/>
              <a:gd name="connsiteX66" fmla="*/ 1178803 w 2578308"/>
              <a:gd name="connsiteY66" fmla="*/ 2317901 h 2488364"/>
              <a:gd name="connsiteX67" fmla="*/ 1071639 w 2578308"/>
              <a:gd name="connsiteY67" fmla="*/ 2301546 h 2488364"/>
              <a:gd name="connsiteX68" fmla="*/ 1010078 w 2578308"/>
              <a:gd name="connsiteY68" fmla="*/ 2285717 h 2488364"/>
              <a:gd name="connsiteX69" fmla="*/ 923528 w 2578308"/>
              <a:gd name="connsiteY69" fmla="*/ 2436828 h 2488364"/>
              <a:gd name="connsiteX70" fmla="*/ 905799 w 2578308"/>
              <a:gd name="connsiteY70" fmla="*/ 2432428 h 2488364"/>
              <a:gd name="connsiteX71" fmla="*/ 787357 w 2578308"/>
              <a:gd name="connsiteY71" fmla="*/ 2390590 h 2488364"/>
              <a:gd name="connsiteX72" fmla="*/ 774337 w 2578308"/>
              <a:gd name="connsiteY72" fmla="*/ 2384537 h 2488364"/>
              <a:gd name="connsiteX73" fmla="*/ 810773 w 2578308"/>
              <a:gd name="connsiteY73" fmla="*/ 2210586 h 2488364"/>
              <a:gd name="connsiteX74" fmla="*/ 774700 w 2578308"/>
              <a:gd name="connsiteY74" fmla="*/ 2193209 h 2488364"/>
              <a:gd name="connsiteX75" fmla="*/ 685712 w 2578308"/>
              <a:gd name="connsiteY75" fmla="*/ 2139147 h 2488364"/>
              <a:gd name="connsiteX76" fmla="*/ 643758 w 2578308"/>
              <a:gd name="connsiteY76" fmla="*/ 2107774 h 2488364"/>
              <a:gd name="connsiteX77" fmla="*/ 495421 w 2578308"/>
              <a:gd name="connsiteY77" fmla="*/ 2223226 h 2488364"/>
              <a:gd name="connsiteX78" fmla="*/ 469133 w 2578308"/>
              <a:gd name="connsiteY78" fmla="*/ 2204254 h 2488364"/>
              <a:gd name="connsiteX79" fmla="*/ 383998 w 2578308"/>
              <a:gd name="connsiteY79" fmla="*/ 2129577 h 2488364"/>
              <a:gd name="connsiteX80" fmla="*/ 489477 w 2578308"/>
              <a:gd name="connsiteY80" fmla="*/ 1967192 h 2488364"/>
              <a:gd name="connsiteX81" fmla="*/ 456321 w 2578308"/>
              <a:gd name="connsiteY81" fmla="*/ 1930711 h 2488364"/>
              <a:gd name="connsiteX82" fmla="*/ 394189 w 2578308"/>
              <a:gd name="connsiteY82" fmla="*/ 1847624 h 2488364"/>
              <a:gd name="connsiteX83" fmla="*/ 353730 w 2578308"/>
              <a:gd name="connsiteY83" fmla="*/ 1781026 h 2488364"/>
              <a:gd name="connsiteX84" fmla="*/ 152720 w 2578308"/>
              <a:gd name="connsiteY84" fmla="*/ 1831475 h 2488364"/>
              <a:gd name="connsiteX85" fmla="*/ 101308 w 2578308"/>
              <a:gd name="connsiteY85" fmla="*/ 1728474 h 2488364"/>
              <a:gd name="connsiteX86" fmla="*/ 96312 w 2578308"/>
              <a:gd name="connsiteY86" fmla="*/ 1715300 h 2488364"/>
              <a:gd name="connsiteX87" fmla="*/ 269777 w 2578308"/>
              <a:gd name="connsiteY87" fmla="*/ 1596254 h 2488364"/>
              <a:gd name="connsiteX88" fmla="*/ 258386 w 2578308"/>
              <a:gd name="connsiteY88" fmla="*/ 1565130 h 2488364"/>
              <a:gd name="connsiteX89" fmla="*/ 215435 w 2578308"/>
              <a:gd name="connsiteY89" fmla="*/ 1354533 h 2488364"/>
              <a:gd name="connsiteX90" fmla="*/ 214913 w 2578308"/>
              <a:gd name="connsiteY90" fmla="*/ 1344188 h 2488364"/>
              <a:gd name="connsiteX91" fmla="*/ 3185 w 2578308"/>
              <a:gd name="connsiteY91" fmla="*/ 1305046 h 2488364"/>
              <a:gd name="connsiteX92" fmla="*/ 0 w 2578308"/>
              <a:gd name="connsiteY92" fmla="*/ 1244182 h 2488364"/>
              <a:gd name="connsiteX93" fmla="*/ 3185 w 2578308"/>
              <a:gd name="connsiteY93" fmla="*/ 1183320 h 2488364"/>
              <a:gd name="connsiteX94" fmla="*/ 214913 w 2578308"/>
              <a:gd name="connsiteY94" fmla="*/ 1144178 h 2488364"/>
              <a:gd name="connsiteX95" fmla="*/ 215435 w 2578308"/>
              <a:gd name="connsiteY95" fmla="*/ 1133831 h 2488364"/>
              <a:gd name="connsiteX96" fmla="*/ 258386 w 2578308"/>
              <a:gd name="connsiteY96" fmla="*/ 923234 h 2488364"/>
              <a:gd name="connsiteX97" fmla="*/ 269777 w 2578308"/>
              <a:gd name="connsiteY97" fmla="*/ 892111 h 2488364"/>
              <a:gd name="connsiteX98" fmla="*/ 96312 w 2578308"/>
              <a:gd name="connsiteY98" fmla="*/ 773065 h 2488364"/>
              <a:gd name="connsiteX99" fmla="*/ 101308 w 2578308"/>
              <a:gd name="connsiteY99" fmla="*/ 759890 h 2488364"/>
              <a:gd name="connsiteX100" fmla="*/ 152719 w 2578308"/>
              <a:gd name="connsiteY100" fmla="*/ 656890 h 2488364"/>
              <a:gd name="connsiteX101" fmla="*/ 353729 w 2578308"/>
              <a:gd name="connsiteY101" fmla="*/ 707339 h 2488364"/>
              <a:gd name="connsiteX102" fmla="*/ 394189 w 2578308"/>
              <a:gd name="connsiteY102" fmla="*/ 640740 h 2488364"/>
              <a:gd name="connsiteX103" fmla="*/ 456321 w 2578308"/>
              <a:gd name="connsiteY103" fmla="*/ 557653 h 2488364"/>
              <a:gd name="connsiteX104" fmla="*/ 489476 w 2578308"/>
              <a:gd name="connsiteY104" fmla="*/ 521173 h 2488364"/>
              <a:gd name="connsiteX105" fmla="*/ 383997 w 2578308"/>
              <a:gd name="connsiteY105" fmla="*/ 358788 h 2488364"/>
              <a:gd name="connsiteX106" fmla="*/ 469133 w 2578308"/>
              <a:gd name="connsiteY106" fmla="*/ 284111 h 2488364"/>
              <a:gd name="connsiteX107" fmla="*/ 495420 w 2578308"/>
              <a:gd name="connsiteY107" fmla="*/ 265139 h 2488364"/>
              <a:gd name="connsiteX108" fmla="*/ 643757 w 2578308"/>
              <a:gd name="connsiteY108" fmla="*/ 380591 h 2488364"/>
              <a:gd name="connsiteX109" fmla="*/ 685712 w 2578308"/>
              <a:gd name="connsiteY109" fmla="*/ 349217 h 2488364"/>
              <a:gd name="connsiteX110" fmla="*/ 774700 w 2578308"/>
              <a:gd name="connsiteY110" fmla="*/ 295156 h 2488364"/>
              <a:gd name="connsiteX111" fmla="*/ 810773 w 2578308"/>
              <a:gd name="connsiteY111" fmla="*/ 277779 h 2488364"/>
              <a:gd name="connsiteX112" fmla="*/ 774337 w 2578308"/>
              <a:gd name="connsiteY112" fmla="*/ 103828 h 2488364"/>
              <a:gd name="connsiteX113" fmla="*/ 787357 w 2578308"/>
              <a:gd name="connsiteY113" fmla="*/ 97774 h 2488364"/>
              <a:gd name="connsiteX114" fmla="*/ 905799 w 2578308"/>
              <a:gd name="connsiteY114" fmla="*/ 55936 h 2488364"/>
              <a:gd name="connsiteX115" fmla="*/ 923528 w 2578308"/>
              <a:gd name="connsiteY115" fmla="*/ 51537 h 2488364"/>
              <a:gd name="connsiteX116" fmla="*/ 1010078 w 2578308"/>
              <a:gd name="connsiteY116" fmla="*/ 202648 h 2488364"/>
              <a:gd name="connsiteX117" fmla="*/ 1071639 w 2578308"/>
              <a:gd name="connsiteY117" fmla="*/ 186818 h 2488364"/>
              <a:gd name="connsiteX118" fmla="*/ 1178803 w 2578308"/>
              <a:gd name="connsiteY118" fmla="*/ 170463 h 2488364"/>
              <a:gd name="connsiteX119" fmla="*/ 1182055 w 2578308"/>
              <a:gd name="connsiteY119" fmla="*/ 170299 h 2488364"/>
              <a:gd name="connsiteX120" fmla="*/ 1207718 w 2578308"/>
              <a:gd name="connsiteY120" fmla="*/ 3969 h 248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578308" h="2488364">
                <a:moveTo>
                  <a:pt x="1289154" y="382248"/>
                </a:moveTo>
                <a:cubicBezTo>
                  <a:pt x="813121" y="382248"/>
                  <a:pt x="427220" y="768149"/>
                  <a:pt x="427220" y="1244182"/>
                </a:cubicBezTo>
                <a:cubicBezTo>
                  <a:pt x="427220" y="1720215"/>
                  <a:pt x="813121" y="2106116"/>
                  <a:pt x="1289154" y="2106116"/>
                </a:cubicBezTo>
                <a:cubicBezTo>
                  <a:pt x="1765187" y="2106116"/>
                  <a:pt x="2151088" y="1720215"/>
                  <a:pt x="2151088" y="1244182"/>
                </a:cubicBezTo>
                <a:cubicBezTo>
                  <a:pt x="2151088" y="768149"/>
                  <a:pt x="1765187" y="382248"/>
                  <a:pt x="1289154" y="382248"/>
                </a:cubicBezTo>
                <a:close/>
                <a:moveTo>
                  <a:pt x="1289154" y="0"/>
                </a:moveTo>
                <a:lnTo>
                  <a:pt x="1370592" y="3969"/>
                </a:lnTo>
                <a:lnTo>
                  <a:pt x="1396255" y="170299"/>
                </a:lnTo>
                <a:lnTo>
                  <a:pt x="1399505" y="170463"/>
                </a:lnTo>
                <a:cubicBezTo>
                  <a:pt x="1435788" y="174148"/>
                  <a:pt x="1471539" y="179630"/>
                  <a:pt x="1506669" y="186818"/>
                </a:cubicBezTo>
                <a:lnTo>
                  <a:pt x="1568231" y="202648"/>
                </a:lnTo>
                <a:lnTo>
                  <a:pt x="1654781" y="51537"/>
                </a:lnTo>
                <a:lnTo>
                  <a:pt x="1672509" y="55936"/>
                </a:lnTo>
                <a:cubicBezTo>
                  <a:pt x="1712876" y="68054"/>
                  <a:pt x="1752393" y="82034"/>
                  <a:pt x="1790951" y="97774"/>
                </a:cubicBezTo>
                <a:lnTo>
                  <a:pt x="1803972" y="103828"/>
                </a:lnTo>
                <a:lnTo>
                  <a:pt x="1767537" y="277779"/>
                </a:lnTo>
                <a:lnTo>
                  <a:pt x="1803608" y="295156"/>
                </a:lnTo>
                <a:cubicBezTo>
                  <a:pt x="1834194" y="311771"/>
                  <a:pt x="1863887" y="329821"/>
                  <a:pt x="1892596" y="349217"/>
                </a:cubicBezTo>
                <a:lnTo>
                  <a:pt x="1934552" y="380591"/>
                </a:lnTo>
                <a:lnTo>
                  <a:pt x="2082889" y="265139"/>
                </a:lnTo>
                <a:lnTo>
                  <a:pt x="2109176" y="284111"/>
                </a:lnTo>
                <a:lnTo>
                  <a:pt x="2194312" y="358788"/>
                </a:lnTo>
                <a:lnTo>
                  <a:pt x="2088833" y="521173"/>
                </a:lnTo>
                <a:lnTo>
                  <a:pt x="2121988" y="557653"/>
                </a:lnTo>
                <a:cubicBezTo>
                  <a:pt x="2143983" y="584305"/>
                  <a:pt x="2164724" y="612031"/>
                  <a:pt x="2184119" y="640740"/>
                </a:cubicBezTo>
                <a:lnTo>
                  <a:pt x="2224579" y="707339"/>
                </a:lnTo>
                <a:lnTo>
                  <a:pt x="2425589" y="656890"/>
                </a:lnTo>
                <a:lnTo>
                  <a:pt x="2477000" y="759890"/>
                </a:lnTo>
                <a:lnTo>
                  <a:pt x="2481997" y="773065"/>
                </a:lnTo>
                <a:lnTo>
                  <a:pt x="2308532" y="892112"/>
                </a:lnTo>
                <a:lnTo>
                  <a:pt x="2319922" y="923234"/>
                </a:lnTo>
                <a:cubicBezTo>
                  <a:pt x="2340946" y="990826"/>
                  <a:pt x="2355504" y="1061266"/>
                  <a:pt x="2362873" y="1133831"/>
                </a:cubicBezTo>
                <a:lnTo>
                  <a:pt x="2363395" y="1144177"/>
                </a:lnTo>
                <a:lnTo>
                  <a:pt x="2575124" y="1183320"/>
                </a:lnTo>
                <a:lnTo>
                  <a:pt x="2578308" y="1244182"/>
                </a:lnTo>
                <a:lnTo>
                  <a:pt x="2575124" y="1305046"/>
                </a:lnTo>
                <a:lnTo>
                  <a:pt x="2363395" y="1344188"/>
                </a:lnTo>
                <a:lnTo>
                  <a:pt x="2362873" y="1354533"/>
                </a:lnTo>
                <a:cubicBezTo>
                  <a:pt x="2355504" y="1427099"/>
                  <a:pt x="2340946" y="1497539"/>
                  <a:pt x="2319922" y="1565130"/>
                </a:cubicBezTo>
                <a:lnTo>
                  <a:pt x="2308531" y="1596254"/>
                </a:lnTo>
                <a:lnTo>
                  <a:pt x="2481996" y="1715300"/>
                </a:lnTo>
                <a:lnTo>
                  <a:pt x="2477000" y="1728474"/>
                </a:lnTo>
                <a:lnTo>
                  <a:pt x="2425589" y="1831475"/>
                </a:lnTo>
                <a:lnTo>
                  <a:pt x="2224579" y="1781026"/>
                </a:lnTo>
                <a:lnTo>
                  <a:pt x="2184119" y="1847624"/>
                </a:lnTo>
                <a:cubicBezTo>
                  <a:pt x="2164724" y="1876333"/>
                  <a:pt x="2143983" y="1904059"/>
                  <a:pt x="2121988" y="1930711"/>
                </a:cubicBezTo>
                <a:lnTo>
                  <a:pt x="2088832" y="1967191"/>
                </a:lnTo>
                <a:lnTo>
                  <a:pt x="2194311" y="2129576"/>
                </a:lnTo>
                <a:lnTo>
                  <a:pt x="2109176" y="2204254"/>
                </a:lnTo>
                <a:lnTo>
                  <a:pt x="2082888" y="2223226"/>
                </a:lnTo>
                <a:lnTo>
                  <a:pt x="1934551" y="2107774"/>
                </a:lnTo>
                <a:lnTo>
                  <a:pt x="1892596" y="2139147"/>
                </a:lnTo>
                <a:cubicBezTo>
                  <a:pt x="1863887" y="2158543"/>
                  <a:pt x="1834194" y="2176593"/>
                  <a:pt x="1803608" y="2193209"/>
                </a:cubicBezTo>
                <a:lnTo>
                  <a:pt x="1767536" y="2210585"/>
                </a:lnTo>
                <a:lnTo>
                  <a:pt x="1803972" y="2384536"/>
                </a:lnTo>
                <a:lnTo>
                  <a:pt x="1790951" y="2390590"/>
                </a:lnTo>
                <a:cubicBezTo>
                  <a:pt x="1752393" y="2406330"/>
                  <a:pt x="1712876" y="2420311"/>
                  <a:pt x="1672509" y="2432428"/>
                </a:cubicBezTo>
                <a:lnTo>
                  <a:pt x="1654781" y="2436828"/>
                </a:lnTo>
                <a:lnTo>
                  <a:pt x="1568231" y="2285717"/>
                </a:lnTo>
                <a:lnTo>
                  <a:pt x="1506669" y="2301546"/>
                </a:lnTo>
                <a:cubicBezTo>
                  <a:pt x="1471539" y="2308734"/>
                  <a:pt x="1435788" y="2314216"/>
                  <a:pt x="1399505" y="2317901"/>
                </a:cubicBezTo>
                <a:lnTo>
                  <a:pt x="1396255" y="2318065"/>
                </a:lnTo>
                <a:lnTo>
                  <a:pt x="1370592" y="2484395"/>
                </a:lnTo>
                <a:lnTo>
                  <a:pt x="1289154" y="2488364"/>
                </a:lnTo>
                <a:lnTo>
                  <a:pt x="1207718" y="2484395"/>
                </a:lnTo>
                <a:lnTo>
                  <a:pt x="1182055" y="2318065"/>
                </a:lnTo>
                <a:lnTo>
                  <a:pt x="1178803" y="2317901"/>
                </a:lnTo>
                <a:cubicBezTo>
                  <a:pt x="1142520" y="2314216"/>
                  <a:pt x="1106769" y="2308734"/>
                  <a:pt x="1071639" y="2301546"/>
                </a:cubicBezTo>
                <a:lnTo>
                  <a:pt x="1010078" y="2285717"/>
                </a:lnTo>
                <a:lnTo>
                  <a:pt x="923528" y="2436828"/>
                </a:lnTo>
                <a:lnTo>
                  <a:pt x="905799" y="2432428"/>
                </a:lnTo>
                <a:cubicBezTo>
                  <a:pt x="865432" y="2420311"/>
                  <a:pt x="825915" y="2406330"/>
                  <a:pt x="787357" y="2390590"/>
                </a:cubicBezTo>
                <a:lnTo>
                  <a:pt x="774337" y="2384537"/>
                </a:lnTo>
                <a:lnTo>
                  <a:pt x="810773" y="2210586"/>
                </a:lnTo>
                <a:lnTo>
                  <a:pt x="774700" y="2193209"/>
                </a:lnTo>
                <a:cubicBezTo>
                  <a:pt x="744114" y="2176593"/>
                  <a:pt x="714422" y="2158543"/>
                  <a:pt x="685712" y="2139147"/>
                </a:cubicBezTo>
                <a:lnTo>
                  <a:pt x="643758" y="2107774"/>
                </a:lnTo>
                <a:lnTo>
                  <a:pt x="495421" y="2223226"/>
                </a:lnTo>
                <a:lnTo>
                  <a:pt x="469133" y="2204254"/>
                </a:lnTo>
                <a:lnTo>
                  <a:pt x="383998" y="2129577"/>
                </a:lnTo>
                <a:lnTo>
                  <a:pt x="489477" y="1967192"/>
                </a:lnTo>
                <a:lnTo>
                  <a:pt x="456321" y="1930711"/>
                </a:lnTo>
                <a:cubicBezTo>
                  <a:pt x="434325" y="1904059"/>
                  <a:pt x="413585" y="1876333"/>
                  <a:pt x="394189" y="1847624"/>
                </a:cubicBezTo>
                <a:lnTo>
                  <a:pt x="353730" y="1781026"/>
                </a:lnTo>
                <a:lnTo>
                  <a:pt x="152720" y="1831475"/>
                </a:lnTo>
                <a:lnTo>
                  <a:pt x="101308" y="1728474"/>
                </a:lnTo>
                <a:lnTo>
                  <a:pt x="96312" y="1715300"/>
                </a:lnTo>
                <a:lnTo>
                  <a:pt x="269777" y="1596254"/>
                </a:lnTo>
                <a:lnTo>
                  <a:pt x="258386" y="1565130"/>
                </a:lnTo>
                <a:cubicBezTo>
                  <a:pt x="237363" y="1497539"/>
                  <a:pt x="222805" y="1427099"/>
                  <a:pt x="215435" y="1354533"/>
                </a:cubicBezTo>
                <a:lnTo>
                  <a:pt x="214913" y="1344188"/>
                </a:lnTo>
                <a:lnTo>
                  <a:pt x="3185" y="1305046"/>
                </a:lnTo>
                <a:lnTo>
                  <a:pt x="0" y="1244182"/>
                </a:lnTo>
                <a:lnTo>
                  <a:pt x="3185" y="1183320"/>
                </a:lnTo>
                <a:lnTo>
                  <a:pt x="214913" y="1144178"/>
                </a:lnTo>
                <a:lnTo>
                  <a:pt x="215435" y="1133831"/>
                </a:lnTo>
                <a:cubicBezTo>
                  <a:pt x="222805" y="1061266"/>
                  <a:pt x="237363" y="990826"/>
                  <a:pt x="258386" y="923234"/>
                </a:cubicBezTo>
                <a:lnTo>
                  <a:pt x="269777" y="892111"/>
                </a:lnTo>
                <a:lnTo>
                  <a:pt x="96312" y="773065"/>
                </a:lnTo>
                <a:lnTo>
                  <a:pt x="101308" y="759890"/>
                </a:lnTo>
                <a:lnTo>
                  <a:pt x="152719" y="656890"/>
                </a:lnTo>
                <a:lnTo>
                  <a:pt x="353729" y="707339"/>
                </a:lnTo>
                <a:lnTo>
                  <a:pt x="394189" y="640740"/>
                </a:lnTo>
                <a:cubicBezTo>
                  <a:pt x="413585" y="612031"/>
                  <a:pt x="434325" y="584305"/>
                  <a:pt x="456321" y="557653"/>
                </a:cubicBezTo>
                <a:lnTo>
                  <a:pt x="489476" y="521173"/>
                </a:lnTo>
                <a:lnTo>
                  <a:pt x="383997" y="358788"/>
                </a:lnTo>
                <a:lnTo>
                  <a:pt x="469133" y="284111"/>
                </a:lnTo>
                <a:lnTo>
                  <a:pt x="495420" y="265139"/>
                </a:lnTo>
                <a:lnTo>
                  <a:pt x="643757" y="380591"/>
                </a:lnTo>
                <a:lnTo>
                  <a:pt x="685712" y="349217"/>
                </a:lnTo>
                <a:cubicBezTo>
                  <a:pt x="714422" y="329821"/>
                  <a:pt x="744114" y="311771"/>
                  <a:pt x="774700" y="295156"/>
                </a:cubicBezTo>
                <a:lnTo>
                  <a:pt x="810773" y="277779"/>
                </a:lnTo>
                <a:lnTo>
                  <a:pt x="774337" y="103828"/>
                </a:lnTo>
                <a:lnTo>
                  <a:pt x="787357" y="97774"/>
                </a:lnTo>
                <a:cubicBezTo>
                  <a:pt x="825915" y="82034"/>
                  <a:pt x="865432" y="68054"/>
                  <a:pt x="905799" y="55936"/>
                </a:cubicBezTo>
                <a:lnTo>
                  <a:pt x="923528" y="51537"/>
                </a:lnTo>
                <a:lnTo>
                  <a:pt x="1010078" y="202648"/>
                </a:lnTo>
                <a:lnTo>
                  <a:pt x="1071639" y="186818"/>
                </a:lnTo>
                <a:cubicBezTo>
                  <a:pt x="1106769" y="179630"/>
                  <a:pt x="1142520" y="174148"/>
                  <a:pt x="1178803" y="170463"/>
                </a:cubicBezTo>
                <a:lnTo>
                  <a:pt x="1182055" y="170299"/>
                </a:lnTo>
                <a:lnTo>
                  <a:pt x="1207718" y="396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harsh" dir="t"/>
          </a:scene3d>
          <a:sp3d extrusionH="279400" contourW="19050" prstMaterial="dkEdge">
            <a:bevelT w="114300" prst="artDeco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3AC403-D9C3-4789-948B-D38E9F7D4174}"/>
              </a:ext>
            </a:extLst>
          </p:cNvPr>
          <p:cNvSpPr/>
          <p:nvPr/>
        </p:nvSpPr>
        <p:spPr>
          <a:xfrm>
            <a:off x="3579827" y="207395"/>
            <a:ext cx="2749678" cy="2653756"/>
          </a:xfrm>
          <a:custGeom>
            <a:avLst/>
            <a:gdLst>
              <a:gd name="connsiteX0" fmla="*/ 1289154 w 2578308"/>
              <a:gd name="connsiteY0" fmla="*/ 382248 h 2488364"/>
              <a:gd name="connsiteX1" fmla="*/ 427220 w 2578308"/>
              <a:gd name="connsiteY1" fmla="*/ 1244182 h 2488364"/>
              <a:gd name="connsiteX2" fmla="*/ 1289154 w 2578308"/>
              <a:gd name="connsiteY2" fmla="*/ 2106116 h 2488364"/>
              <a:gd name="connsiteX3" fmla="*/ 2151088 w 2578308"/>
              <a:gd name="connsiteY3" fmla="*/ 1244182 h 2488364"/>
              <a:gd name="connsiteX4" fmla="*/ 1289154 w 2578308"/>
              <a:gd name="connsiteY4" fmla="*/ 382248 h 2488364"/>
              <a:gd name="connsiteX5" fmla="*/ 1289154 w 2578308"/>
              <a:gd name="connsiteY5" fmla="*/ 0 h 2488364"/>
              <a:gd name="connsiteX6" fmla="*/ 1370592 w 2578308"/>
              <a:gd name="connsiteY6" fmla="*/ 3969 h 2488364"/>
              <a:gd name="connsiteX7" fmla="*/ 1396255 w 2578308"/>
              <a:gd name="connsiteY7" fmla="*/ 170299 h 2488364"/>
              <a:gd name="connsiteX8" fmla="*/ 1399505 w 2578308"/>
              <a:gd name="connsiteY8" fmla="*/ 170463 h 2488364"/>
              <a:gd name="connsiteX9" fmla="*/ 1506669 w 2578308"/>
              <a:gd name="connsiteY9" fmla="*/ 186818 h 2488364"/>
              <a:gd name="connsiteX10" fmla="*/ 1568231 w 2578308"/>
              <a:gd name="connsiteY10" fmla="*/ 202648 h 2488364"/>
              <a:gd name="connsiteX11" fmla="*/ 1654781 w 2578308"/>
              <a:gd name="connsiteY11" fmla="*/ 51537 h 2488364"/>
              <a:gd name="connsiteX12" fmla="*/ 1672509 w 2578308"/>
              <a:gd name="connsiteY12" fmla="*/ 55936 h 2488364"/>
              <a:gd name="connsiteX13" fmla="*/ 1790951 w 2578308"/>
              <a:gd name="connsiteY13" fmla="*/ 97774 h 2488364"/>
              <a:gd name="connsiteX14" fmla="*/ 1803972 w 2578308"/>
              <a:gd name="connsiteY14" fmla="*/ 103828 h 2488364"/>
              <a:gd name="connsiteX15" fmla="*/ 1767537 w 2578308"/>
              <a:gd name="connsiteY15" fmla="*/ 277779 h 2488364"/>
              <a:gd name="connsiteX16" fmla="*/ 1803608 w 2578308"/>
              <a:gd name="connsiteY16" fmla="*/ 295156 h 2488364"/>
              <a:gd name="connsiteX17" fmla="*/ 1892596 w 2578308"/>
              <a:gd name="connsiteY17" fmla="*/ 349217 h 2488364"/>
              <a:gd name="connsiteX18" fmla="*/ 1934552 w 2578308"/>
              <a:gd name="connsiteY18" fmla="*/ 380591 h 2488364"/>
              <a:gd name="connsiteX19" fmla="*/ 2082889 w 2578308"/>
              <a:gd name="connsiteY19" fmla="*/ 265139 h 2488364"/>
              <a:gd name="connsiteX20" fmla="*/ 2109176 w 2578308"/>
              <a:gd name="connsiteY20" fmla="*/ 284111 h 2488364"/>
              <a:gd name="connsiteX21" fmla="*/ 2194312 w 2578308"/>
              <a:gd name="connsiteY21" fmla="*/ 358788 h 2488364"/>
              <a:gd name="connsiteX22" fmla="*/ 2088833 w 2578308"/>
              <a:gd name="connsiteY22" fmla="*/ 521173 h 2488364"/>
              <a:gd name="connsiteX23" fmla="*/ 2121988 w 2578308"/>
              <a:gd name="connsiteY23" fmla="*/ 557653 h 2488364"/>
              <a:gd name="connsiteX24" fmla="*/ 2184119 w 2578308"/>
              <a:gd name="connsiteY24" fmla="*/ 640740 h 2488364"/>
              <a:gd name="connsiteX25" fmla="*/ 2224579 w 2578308"/>
              <a:gd name="connsiteY25" fmla="*/ 707339 h 2488364"/>
              <a:gd name="connsiteX26" fmla="*/ 2425589 w 2578308"/>
              <a:gd name="connsiteY26" fmla="*/ 656890 h 2488364"/>
              <a:gd name="connsiteX27" fmla="*/ 2477000 w 2578308"/>
              <a:gd name="connsiteY27" fmla="*/ 759890 h 2488364"/>
              <a:gd name="connsiteX28" fmla="*/ 2481997 w 2578308"/>
              <a:gd name="connsiteY28" fmla="*/ 773065 h 2488364"/>
              <a:gd name="connsiteX29" fmla="*/ 2308532 w 2578308"/>
              <a:gd name="connsiteY29" fmla="*/ 892112 h 2488364"/>
              <a:gd name="connsiteX30" fmla="*/ 2319922 w 2578308"/>
              <a:gd name="connsiteY30" fmla="*/ 923234 h 2488364"/>
              <a:gd name="connsiteX31" fmla="*/ 2362873 w 2578308"/>
              <a:gd name="connsiteY31" fmla="*/ 1133831 h 2488364"/>
              <a:gd name="connsiteX32" fmla="*/ 2363395 w 2578308"/>
              <a:gd name="connsiteY32" fmla="*/ 1144177 h 2488364"/>
              <a:gd name="connsiteX33" fmla="*/ 2575124 w 2578308"/>
              <a:gd name="connsiteY33" fmla="*/ 1183320 h 2488364"/>
              <a:gd name="connsiteX34" fmla="*/ 2578308 w 2578308"/>
              <a:gd name="connsiteY34" fmla="*/ 1244182 h 2488364"/>
              <a:gd name="connsiteX35" fmla="*/ 2575124 w 2578308"/>
              <a:gd name="connsiteY35" fmla="*/ 1305046 h 2488364"/>
              <a:gd name="connsiteX36" fmla="*/ 2363395 w 2578308"/>
              <a:gd name="connsiteY36" fmla="*/ 1344188 h 2488364"/>
              <a:gd name="connsiteX37" fmla="*/ 2362873 w 2578308"/>
              <a:gd name="connsiteY37" fmla="*/ 1354533 h 2488364"/>
              <a:gd name="connsiteX38" fmla="*/ 2319922 w 2578308"/>
              <a:gd name="connsiteY38" fmla="*/ 1565130 h 2488364"/>
              <a:gd name="connsiteX39" fmla="*/ 2308531 w 2578308"/>
              <a:gd name="connsiteY39" fmla="*/ 1596254 h 2488364"/>
              <a:gd name="connsiteX40" fmla="*/ 2481996 w 2578308"/>
              <a:gd name="connsiteY40" fmla="*/ 1715300 h 2488364"/>
              <a:gd name="connsiteX41" fmla="*/ 2477000 w 2578308"/>
              <a:gd name="connsiteY41" fmla="*/ 1728474 h 2488364"/>
              <a:gd name="connsiteX42" fmla="*/ 2425589 w 2578308"/>
              <a:gd name="connsiteY42" fmla="*/ 1831475 h 2488364"/>
              <a:gd name="connsiteX43" fmla="*/ 2224579 w 2578308"/>
              <a:gd name="connsiteY43" fmla="*/ 1781026 h 2488364"/>
              <a:gd name="connsiteX44" fmla="*/ 2184119 w 2578308"/>
              <a:gd name="connsiteY44" fmla="*/ 1847624 h 2488364"/>
              <a:gd name="connsiteX45" fmla="*/ 2121988 w 2578308"/>
              <a:gd name="connsiteY45" fmla="*/ 1930711 h 2488364"/>
              <a:gd name="connsiteX46" fmla="*/ 2088832 w 2578308"/>
              <a:gd name="connsiteY46" fmla="*/ 1967191 h 2488364"/>
              <a:gd name="connsiteX47" fmla="*/ 2194311 w 2578308"/>
              <a:gd name="connsiteY47" fmla="*/ 2129576 h 2488364"/>
              <a:gd name="connsiteX48" fmla="*/ 2109176 w 2578308"/>
              <a:gd name="connsiteY48" fmla="*/ 2204254 h 2488364"/>
              <a:gd name="connsiteX49" fmla="*/ 2082888 w 2578308"/>
              <a:gd name="connsiteY49" fmla="*/ 2223226 h 2488364"/>
              <a:gd name="connsiteX50" fmla="*/ 1934551 w 2578308"/>
              <a:gd name="connsiteY50" fmla="*/ 2107774 h 2488364"/>
              <a:gd name="connsiteX51" fmla="*/ 1892596 w 2578308"/>
              <a:gd name="connsiteY51" fmla="*/ 2139147 h 2488364"/>
              <a:gd name="connsiteX52" fmla="*/ 1803608 w 2578308"/>
              <a:gd name="connsiteY52" fmla="*/ 2193209 h 2488364"/>
              <a:gd name="connsiteX53" fmla="*/ 1767536 w 2578308"/>
              <a:gd name="connsiteY53" fmla="*/ 2210585 h 2488364"/>
              <a:gd name="connsiteX54" fmla="*/ 1803972 w 2578308"/>
              <a:gd name="connsiteY54" fmla="*/ 2384536 h 2488364"/>
              <a:gd name="connsiteX55" fmla="*/ 1790951 w 2578308"/>
              <a:gd name="connsiteY55" fmla="*/ 2390590 h 2488364"/>
              <a:gd name="connsiteX56" fmla="*/ 1672509 w 2578308"/>
              <a:gd name="connsiteY56" fmla="*/ 2432428 h 2488364"/>
              <a:gd name="connsiteX57" fmla="*/ 1654781 w 2578308"/>
              <a:gd name="connsiteY57" fmla="*/ 2436828 h 2488364"/>
              <a:gd name="connsiteX58" fmla="*/ 1568231 w 2578308"/>
              <a:gd name="connsiteY58" fmla="*/ 2285717 h 2488364"/>
              <a:gd name="connsiteX59" fmla="*/ 1506669 w 2578308"/>
              <a:gd name="connsiteY59" fmla="*/ 2301546 h 2488364"/>
              <a:gd name="connsiteX60" fmla="*/ 1399505 w 2578308"/>
              <a:gd name="connsiteY60" fmla="*/ 2317901 h 2488364"/>
              <a:gd name="connsiteX61" fmla="*/ 1396255 w 2578308"/>
              <a:gd name="connsiteY61" fmla="*/ 2318065 h 2488364"/>
              <a:gd name="connsiteX62" fmla="*/ 1370592 w 2578308"/>
              <a:gd name="connsiteY62" fmla="*/ 2484395 h 2488364"/>
              <a:gd name="connsiteX63" fmla="*/ 1289154 w 2578308"/>
              <a:gd name="connsiteY63" fmla="*/ 2488364 h 2488364"/>
              <a:gd name="connsiteX64" fmla="*/ 1207718 w 2578308"/>
              <a:gd name="connsiteY64" fmla="*/ 2484395 h 2488364"/>
              <a:gd name="connsiteX65" fmla="*/ 1182055 w 2578308"/>
              <a:gd name="connsiteY65" fmla="*/ 2318065 h 2488364"/>
              <a:gd name="connsiteX66" fmla="*/ 1178803 w 2578308"/>
              <a:gd name="connsiteY66" fmla="*/ 2317901 h 2488364"/>
              <a:gd name="connsiteX67" fmla="*/ 1071639 w 2578308"/>
              <a:gd name="connsiteY67" fmla="*/ 2301546 h 2488364"/>
              <a:gd name="connsiteX68" fmla="*/ 1010078 w 2578308"/>
              <a:gd name="connsiteY68" fmla="*/ 2285717 h 2488364"/>
              <a:gd name="connsiteX69" fmla="*/ 923528 w 2578308"/>
              <a:gd name="connsiteY69" fmla="*/ 2436828 h 2488364"/>
              <a:gd name="connsiteX70" fmla="*/ 905799 w 2578308"/>
              <a:gd name="connsiteY70" fmla="*/ 2432428 h 2488364"/>
              <a:gd name="connsiteX71" fmla="*/ 787357 w 2578308"/>
              <a:gd name="connsiteY71" fmla="*/ 2390590 h 2488364"/>
              <a:gd name="connsiteX72" fmla="*/ 774337 w 2578308"/>
              <a:gd name="connsiteY72" fmla="*/ 2384537 h 2488364"/>
              <a:gd name="connsiteX73" fmla="*/ 810773 w 2578308"/>
              <a:gd name="connsiteY73" fmla="*/ 2210586 h 2488364"/>
              <a:gd name="connsiteX74" fmla="*/ 774700 w 2578308"/>
              <a:gd name="connsiteY74" fmla="*/ 2193209 h 2488364"/>
              <a:gd name="connsiteX75" fmla="*/ 685712 w 2578308"/>
              <a:gd name="connsiteY75" fmla="*/ 2139147 h 2488364"/>
              <a:gd name="connsiteX76" fmla="*/ 643758 w 2578308"/>
              <a:gd name="connsiteY76" fmla="*/ 2107774 h 2488364"/>
              <a:gd name="connsiteX77" fmla="*/ 495421 w 2578308"/>
              <a:gd name="connsiteY77" fmla="*/ 2223226 h 2488364"/>
              <a:gd name="connsiteX78" fmla="*/ 469133 w 2578308"/>
              <a:gd name="connsiteY78" fmla="*/ 2204254 h 2488364"/>
              <a:gd name="connsiteX79" fmla="*/ 383998 w 2578308"/>
              <a:gd name="connsiteY79" fmla="*/ 2129577 h 2488364"/>
              <a:gd name="connsiteX80" fmla="*/ 489477 w 2578308"/>
              <a:gd name="connsiteY80" fmla="*/ 1967192 h 2488364"/>
              <a:gd name="connsiteX81" fmla="*/ 456321 w 2578308"/>
              <a:gd name="connsiteY81" fmla="*/ 1930711 h 2488364"/>
              <a:gd name="connsiteX82" fmla="*/ 394189 w 2578308"/>
              <a:gd name="connsiteY82" fmla="*/ 1847624 h 2488364"/>
              <a:gd name="connsiteX83" fmla="*/ 353730 w 2578308"/>
              <a:gd name="connsiteY83" fmla="*/ 1781026 h 2488364"/>
              <a:gd name="connsiteX84" fmla="*/ 152720 w 2578308"/>
              <a:gd name="connsiteY84" fmla="*/ 1831475 h 2488364"/>
              <a:gd name="connsiteX85" fmla="*/ 101308 w 2578308"/>
              <a:gd name="connsiteY85" fmla="*/ 1728474 h 2488364"/>
              <a:gd name="connsiteX86" fmla="*/ 96312 w 2578308"/>
              <a:gd name="connsiteY86" fmla="*/ 1715300 h 2488364"/>
              <a:gd name="connsiteX87" fmla="*/ 269777 w 2578308"/>
              <a:gd name="connsiteY87" fmla="*/ 1596254 h 2488364"/>
              <a:gd name="connsiteX88" fmla="*/ 258386 w 2578308"/>
              <a:gd name="connsiteY88" fmla="*/ 1565130 h 2488364"/>
              <a:gd name="connsiteX89" fmla="*/ 215435 w 2578308"/>
              <a:gd name="connsiteY89" fmla="*/ 1354533 h 2488364"/>
              <a:gd name="connsiteX90" fmla="*/ 214913 w 2578308"/>
              <a:gd name="connsiteY90" fmla="*/ 1344188 h 2488364"/>
              <a:gd name="connsiteX91" fmla="*/ 3185 w 2578308"/>
              <a:gd name="connsiteY91" fmla="*/ 1305046 h 2488364"/>
              <a:gd name="connsiteX92" fmla="*/ 0 w 2578308"/>
              <a:gd name="connsiteY92" fmla="*/ 1244182 h 2488364"/>
              <a:gd name="connsiteX93" fmla="*/ 3185 w 2578308"/>
              <a:gd name="connsiteY93" fmla="*/ 1183320 h 2488364"/>
              <a:gd name="connsiteX94" fmla="*/ 214913 w 2578308"/>
              <a:gd name="connsiteY94" fmla="*/ 1144178 h 2488364"/>
              <a:gd name="connsiteX95" fmla="*/ 215435 w 2578308"/>
              <a:gd name="connsiteY95" fmla="*/ 1133831 h 2488364"/>
              <a:gd name="connsiteX96" fmla="*/ 258386 w 2578308"/>
              <a:gd name="connsiteY96" fmla="*/ 923234 h 2488364"/>
              <a:gd name="connsiteX97" fmla="*/ 269777 w 2578308"/>
              <a:gd name="connsiteY97" fmla="*/ 892111 h 2488364"/>
              <a:gd name="connsiteX98" fmla="*/ 96312 w 2578308"/>
              <a:gd name="connsiteY98" fmla="*/ 773065 h 2488364"/>
              <a:gd name="connsiteX99" fmla="*/ 101308 w 2578308"/>
              <a:gd name="connsiteY99" fmla="*/ 759890 h 2488364"/>
              <a:gd name="connsiteX100" fmla="*/ 152719 w 2578308"/>
              <a:gd name="connsiteY100" fmla="*/ 656890 h 2488364"/>
              <a:gd name="connsiteX101" fmla="*/ 353729 w 2578308"/>
              <a:gd name="connsiteY101" fmla="*/ 707339 h 2488364"/>
              <a:gd name="connsiteX102" fmla="*/ 394189 w 2578308"/>
              <a:gd name="connsiteY102" fmla="*/ 640740 h 2488364"/>
              <a:gd name="connsiteX103" fmla="*/ 456321 w 2578308"/>
              <a:gd name="connsiteY103" fmla="*/ 557653 h 2488364"/>
              <a:gd name="connsiteX104" fmla="*/ 489476 w 2578308"/>
              <a:gd name="connsiteY104" fmla="*/ 521173 h 2488364"/>
              <a:gd name="connsiteX105" fmla="*/ 383997 w 2578308"/>
              <a:gd name="connsiteY105" fmla="*/ 358788 h 2488364"/>
              <a:gd name="connsiteX106" fmla="*/ 469133 w 2578308"/>
              <a:gd name="connsiteY106" fmla="*/ 284111 h 2488364"/>
              <a:gd name="connsiteX107" fmla="*/ 495420 w 2578308"/>
              <a:gd name="connsiteY107" fmla="*/ 265139 h 2488364"/>
              <a:gd name="connsiteX108" fmla="*/ 643757 w 2578308"/>
              <a:gd name="connsiteY108" fmla="*/ 380591 h 2488364"/>
              <a:gd name="connsiteX109" fmla="*/ 685712 w 2578308"/>
              <a:gd name="connsiteY109" fmla="*/ 349217 h 2488364"/>
              <a:gd name="connsiteX110" fmla="*/ 774700 w 2578308"/>
              <a:gd name="connsiteY110" fmla="*/ 295156 h 2488364"/>
              <a:gd name="connsiteX111" fmla="*/ 810773 w 2578308"/>
              <a:gd name="connsiteY111" fmla="*/ 277779 h 2488364"/>
              <a:gd name="connsiteX112" fmla="*/ 774337 w 2578308"/>
              <a:gd name="connsiteY112" fmla="*/ 103828 h 2488364"/>
              <a:gd name="connsiteX113" fmla="*/ 787357 w 2578308"/>
              <a:gd name="connsiteY113" fmla="*/ 97774 h 2488364"/>
              <a:gd name="connsiteX114" fmla="*/ 905799 w 2578308"/>
              <a:gd name="connsiteY114" fmla="*/ 55936 h 2488364"/>
              <a:gd name="connsiteX115" fmla="*/ 923528 w 2578308"/>
              <a:gd name="connsiteY115" fmla="*/ 51537 h 2488364"/>
              <a:gd name="connsiteX116" fmla="*/ 1010078 w 2578308"/>
              <a:gd name="connsiteY116" fmla="*/ 202648 h 2488364"/>
              <a:gd name="connsiteX117" fmla="*/ 1071639 w 2578308"/>
              <a:gd name="connsiteY117" fmla="*/ 186818 h 2488364"/>
              <a:gd name="connsiteX118" fmla="*/ 1178803 w 2578308"/>
              <a:gd name="connsiteY118" fmla="*/ 170463 h 2488364"/>
              <a:gd name="connsiteX119" fmla="*/ 1182055 w 2578308"/>
              <a:gd name="connsiteY119" fmla="*/ 170299 h 2488364"/>
              <a:gd name="connsiteX120" fmla="*/ 1207718 w 2578308"/>
              <a:gd name="connsiteY120" fmla="*/ 3969 h 248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578308" h="2488364">
                <a:moveTo>
                  <a:pt x="1289154" y="382248"/>
                </a:moveTo>
                <a:cubicBezTo>
                  <a:pt x="813121" y="382248"/>
                  <a:pt x="427220" y="768149"/>
                  <a:pt x="427220" y="1244182"/>
                </a:cubicBezTo>
                <a:cubicBezTo>
                  <a:pt x="427220" y="1720215"/>
                  <a:pt x="813121" y="2106116"/>
                  <a:pt x="1289154" y="2106116"/>
                </a:cubicBezTo>
                <a:cubicBezTo>
                  <a:pt x="1765187" y="2106116"/>
                  <a:pt x="2151088" y="1720215"/>
                  <a:pt x="2151088" y="1244182"/>
                </a:cubicBezTo>
                <a:cubicBezTo>
                  <a:pt x="2151088" y="768149"/>
                  <a:pt x="1765187" y="382248"/>
                  <a:pt x="1289154" y="382248"/>
                </a:cubicBezTo>
                <a:close/>
                <a:moveTo>
                  <a:pt x="1289154" y="0"/>
                </a:moveTo>
                <a:lnTo>
                  <a:pt x="1370592" y="3969"/>
                </a:lnTo>
                <a:lnTo>
                  <a:pt x="1396255" y="170299"/>
                </a:lnTo>
                <a:lnTo>
                  <a:pt x="1399505" y="170463"/>
                </a:lnTo>
                <a:cubicBezTo>
                  <a:pt x="1435788" y="174148"/>
                  <a:pt x="1471539" y="179630"/>
                  <a:pt x="1506669" y="186818"/>
                </a:cubicBezTo>
                <a:lnTo>
                  <a:pt x="1568231" y="202648"/>
                </a:lnTo>
                <a:lnTo>
                  <a:pt x="1654781" y="51537"/>
                </a:lnTo>
                <a:lnTo>
                  <a:pt x="1672509" y="55936"/>
                </a:lnTo>
                <a:cubicBezTo>
                  <a:pt x="1712876" y="68054"/>
                  <a:pt x="1752393" y="82034"/>
                  <a:pt x="1790951" y="97774"/>
                </a:cubicBezTo>
                <a:lnTo>
                  <a:pt x="1803972" y="103828"/>
                </a:lnTo>
                <a:lnTo>
                  <a:pt x="1767537" y="277779"/>
                </a:lnTo>
                <a:lnTo>
                  <a:pt x="1803608" y="295156"/>
                </a:lnTo>
                <a:cubicBezTo>
                  <a:pt x="1834194" y="311771"/>
                  <a:pt x="1863887" y="329821"/>
                  <a:pt x="1892596" y="349217"/>
                </a:cubicBezTo>
                <a:lnTo>
                  <a:pt x="1934552" y="380591"/>
                </a:lnTo>
                <a:lnTo>
                  <a:pt x="2082889" y="265139"/>
                </a:lnTo>
                <a:lnTo>
                  <a:pt x="2109176" y="284111"/>
                </a:lnTo>
                <a:lnTo>
                  <a:pt x="2194312" y="358788"/>
                </a:lnTo>
                <a:lnTo>
                  <a:pt x="2088833" y="521173"/>
                </a:lnTo>
                <a:lnTo>
                  <a:pt x="2121988" y="557653"/>
                </a:lnTo>
                <a:cubicBezTo>
                  <a:pt x="2143983" y="584305"/>
                  <a:pt x="2164724" y="612031"/>
                  <a:pt x="2184119" y="640740"/>
                </a:cubicBezTo>
                <a:lnTo>
                  <a:pt x="2224579" y="707339"/>
                </a:lnTo>
                <a:lnTo>
                  <a:pt x="2425589" y="656890"/>
                </a:lnTo>
                <a:lnTo>
                  <a:pt x="2477000" y="759890"/>
                </a:lnTo>
                <a:lnTo>
                  <a:pt x="2481997" y="773065"/>
                </a:lnTo>
                <a:lnTo>
                  <a:pt x="2308532" y="892112"/>
                </a:lnTo>
                <a:lnTo>
                  <a:pt x="2319922" y="923234"/>
                </a:lnTo>
                <a:cubicBezTo>
                  <a:pt x="2340946" y="990826"/>
                  <a:pt x="2355504" y="1061266"/>
                  <a:pt x="2362873" y="1133831"/>
                </a:cubicBezTo>
                <a:lnTo>
                  <a:pt x="2363395" y="1144177"/>
                </a:lnTo>
                <a:lnTo>
                  <a:pt x="2575124" y="1183320"/>
                </a:lnTo>
                <a:lnTo>
                  <a:pt x="2578308" y="1244182"/>
                </a:lnTo>
                <a:lnTo>
                  <a:pt x="2575124" y="1305046"/>
                </a:lnTo>
                <a:lnTo>
                  <a:pt x="2363395" y="1344188"/>
                </a:lnTo>
                <a:lnTo>
                  <a:pt x="2362873" y="1354533"/>
                </a:lnTo>
                <a:cubicBezTo>
                  <a:pt x="2355504" y="1427099"/>
                  <a:pt x="2340946" y="1497539"/>
                  <a:pt x="2319922" y="1565130"/>
                </a:cubicBezTo>
                <a:lnTo>
                  <a:pt x="2308531" y="1596254"/>
                </a:lnTo>
                <a:lnTo>
                  <a:pt x="2481996" y="1715300"/>
                </a:lnTo>
                <a:lnTo>
                  <a:pt x="2477000" y="1728474"/>
                </a:lnTo>
                <a:lnTo>
                  <a:pt x="2425589" y="1831475"/>
                </a:lnTo>
                <a:lnTo>
                  <a:pt x="2224579" y="1781026"/>
                </a:lnTo>
                <a:lnTo>
                  <a:pt x="2184119" y="1847624"/>
                </a:lnTo>
                <a:cubicBezTo>
                  <a:pt x="2164724" y="1876333"/>
                  <a:pt x="2143983" y="1904059"/>
                  <a:pt x="2121988" y="1930711"/>
                </a:cubicBezTo>
                <a:lnTo>
                  <a:pt x="2088832" y="1967191"/>
                </a:lnTo>
                <a:lnTo>
                  <a:pt x="2194311" y="2129576"/>
                </a:lnTo>
                <a:lnTo>
                  <a:pt x="2109176" y="2204254"/>
                </a:lnTo>
                <a:lnTo>
                  <a:pt x="2082888" y="2223226"/>
                </a:lnTo>
                <a:lnTo>
                  <a:pt x="1934551" y="2107774"/>
                </a:lnTo>
                <a:lnTo>
                  <a:pt x="1892596" y="2139147"/>
                </a:lnTo>
                <a:cubicBezTo>
                  <a:pt x="1863887" y="2158543"/>
                  <a:pt x="1834194" y="2176593"/>
                  <a:pt x="1803608" y="2193209"/>
                </a:cubicBezTo>
                <a:lnTo>
                  <a:pt x="1767536" y="2210585"/>
                </a:lnTo>
                <a:lnTo>
                  <a:pt x="1803972" y="2384536"/>
                </a:lnTo>
                <a:lnTo>
                  <a:pt x="1790951" y="2390590"/>
                </a:lnTo>
                <a:cubicBezTo>
                  <a:pt x="1752393" y="2406330"/>
                  <a:pt x="1712876" y="2420311"/>
                  <a:pt x="1672509" y="2432428"/>
                </a:cubicBezTo>
                <a:lnTo>
                  <a:pt x="1654781" y="2436828"/>
                </a:lnTo>
                <a:lnTo>
                  <a:pt x="1568231" y="2285717"/>
                </a:lnTo>
                <a:lnTo>
                  <a:pt x="1506669" y="2301546"/>
                </a:lnTo>
                <a:cubicBezTo>
                  <a:pt x="1471539" y="2308734"/>
                  <a:pt x="1435788" y="2314216"/>
                  <a:pt x="1399505" y="2317901"/>
                </a:cubicBezTo>
                <a:lnTo>
                  <a:pt x="1396255" y="2318065"/>
                </a:lnTo>
                <a:lnTo>
                  <a:pt x="1370592" y="2484395"/>
                </a:lnTo>
                <a:lnTo>
                  <a:pt x="1289154" y="2488364"/>
                </a:lnTo>
                <a:lnTo>
                  <a:pt x="1207718" y="2484395"/>
                </a:lnTo>
                <a:lnTo>
                  <a:pt x="1182055" y="2318065"/>
                </a:lnTo>
                <a:lnTo>
                  <a:pt x="1178803" y="2317901"/>
                </a:lnTo>
                <a:cubicBezTo>
                  <a:pt x="1142520" y="2314216"/>
                  <a:pt x="1106769" y="2308734"/>
                  <a:pt x="1071639" y="2301546"/>
                </a:cubicBezTo>
                <a:lnTo>
                  <a:pt x="1010078" y="2285717"/>
                </a:lnTo>
                <a:lnTo>
                  <a:pt x="923528" y="2436828"/>
                </a:lnTo>
                <a:lnTo>
                  <a:pt x="905799" y="2432428"/>
                </a:lnTo>
                <a:cubicBezTo>
                  <a:pt x="865432" y="2420311"/>
                  <a:pt x="825915" y="2406330"/>
                  <a:pt x="787357" y="2390590"/>
                </a:cubicBezTo>
                <a:lnTo>
                  <a:pt x="774337" y="2384537"/>
                </a:lnTo>
                <a:lnTo>
                  <a:pt x="810773" y="2210586"/>
                </a:lnTo>
                <a:lnTo>
                  <a:pt x="774700" y="2193209"/>
                </a:lnTo>
                <a:cubicBezTo>
                  <a:pt x="744114" y="2176593"/>
                  <a:pt x="714422" y="2158543"/>
                  <a:pt x="685712" y="2139147"/>
                </a:cubicBezTo>
                <a:lnTo>
                  <a:pt x="643758" y="2107774"/>
                </a:lnTo>
                <a:lnTo>
                  <a:pt x="495421" y="2223226"/>
                </a:lnTo>
                <a:lnTo>
                  <a:pt x="469133" y="2204254"/>
                </a:lnTo>
                <a:lnTo>
                  <a:pt x="383998" y="2129577"/>
                </a:lnTo>
                <a:lnTo>
                  <a:pt x="489477" y="1967192"/>
                </a:lnTo>
                <a:lnTo>
                  <a:pt x="456321" y="1930711"/>
                </a:lnTo>
                <a:cubicBezTo>
                  <a:pt x="434325" y="1904059"/>
                  <a:pt x="413585" y="1876333"/>
                  <a:pt x="394189" y="1847624"/>
                </a:cubicBezTo>
                <a:lnTo>
                  <a:pt x="353730" y="1781026"/>
                </a:lnTo>
                <a:lnTo>
                  <a:pt x="152720" y="1831475"/>
                </a:lnTo>
                <a:lnTo>
                  <a:pt x="101308" y="1728474"/>
                </a:lnTo>
                <a:lnTo>
                  <a:pt x="96312" y="1715300"/>
                </a:lnTo>
                <a:lnTo>
                  <a:pt x="269777" y="1596254"/>
                </a:lnTo>
                <a:lnTo>
                  <a:pt x="258386" y="1565130"/>
                </a:lnTo>
                <a:cubicBezTo>
                  <a:pt x="237363" y="1497539"/>
                  <a:pt x="222805" y="1427099"/>
                  <a:pt x="215435" y="1354533"/>
                </a:cubicBezTo>
                <a:lnTo>
                  <a:pt x="214913" y="1344188"/>
                </a:lnTo>
                <a:lnTo>
                  <a:pt x="3185" y="1305046"/>
                </a:lnTo>
                <a:lnTo>
                  <a:pt x="0" y="1244182"/>
                </a:lnTo>
                <a:lnTo>
                  <a:pt x="3185" y="1183320"/>
                </a:lnTo>
                <a:lnTo>
                  <a:pt x="214913" y="1144178"/>
                </a:lnTo>
                <a:lnTo>
                  <a:pt x="215435" y="1133831"/>
                </a:lnTo>
                <a:cubicBezTo>
                  <a:pt x="222805" y="1061266"/>
                  <a:pt x="237363" y="990826"/>
                  <a:pt x="258386" y="923234"/>
                </a:cubicBezTo>
                <a:lnTo>
                  <a:pt x="269777" y="892111"/>
                </a:lnTo>
                <a:lnTo>
                  <a:pt x="96312" y="773065"/>
                </a:lnTo>
                <a:lnTo>
                  <a:pt x="101308" y="759890"/>
                </a:lnTo>
                <a:lnTo>
                  <a:pt x="152719" y="656890"/>
                </a:lnTo>
                <a:lnTo>
                  <a:pt x="353729" y="707339"/>
                </a:lnTo>
                <a:lnTo>
                  <a:pt x="394189" y="640740"/>
                </a:lnTo>
                <a:cubicBezTo>
                  <a:pt x="413585" y="612031"/>
                  <a:pt x="434325" y="584305"/>
                  <a:pt x="456321" y="557653"/>
                </a:cubicBezTo>
                <a:lnTo>
                  <a:pt x="489476" y="521173"/>
                </a:lnTo>
                <a:lnTo>
                  <a:pt x="383997" y="358788"/>
                </a:lnTo>
                <a:lnTo>
                  <a:pt x="469133" y="284111"/>
                </a:lnTo>
                <a:lnTo>
                  <a:pt x="495420" y="265139"/>
                </a:lnTo>
                <a:lnTo>
                  <a:pt x="643757" y="380591"/>
                </a:lnTo>
                <a:lnTo>
                  <a:pt x="685712" y="349217"/>
                </a:lnTo>
                <a:cubicBezTo>
                  <a:pt x="714422" y="329821"/>
                  <a:pt x="744114" y="311771"/>
                  <a:pt x="774700" y="295156"/>
                </a:cubicBezTo>
                <a:lnTo>
                  <a:pt x="810773" y="277779"/>
                </a:lnTo>
                <a:lnTo>
                  <a:pt x="774337" y="103828"/>
                </a:lnTo>
                <a:lnTo>
                  <a:pt x="787357" y="97774"/>
                </a:lnTo>
                <a:cubicBezTo>
                  <a:pt x="825915" y="82034"/>
                  <a:pt x="865432" y="68054"/>
                  <a:pt x="905799" y="55936"/>
                </a:cubicBezTo>
                <a:lnTo>
                  <a:pt x="923528" y="51537"/>
                </a:lnTo>
                <a:lnTo>
                  <a:pt x="1010078" y="202648"/>
                </a:lnTo>
                <a:lnTo>
                  <a:pt x="1071639" y="186818"/>
                </a:lnTo>
                <a:cubicBezTo>
                  <a:pt x="1106769" y="179630"/>
                  <a:pt x="1142520" y="174148"/>
                  <a:pt x="1178803" y="170463"/>
                </a:cubicBezTo>
                <a:lnTo>
                  <a:pt x="1182055" y="170299"/>
                </a:lnTo>
                <a:lnTo>
                  <a:pt x="1207718" y="396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harsh" dir="t"/>
          </a:scene3d>
          <a:sp3d extrusionH="279400" contourW="19050" prstMaterial="dkEdge">
            <a:bevelT w="114300" prst="artDeco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BDF72B8-1811-48A4-AD24-66B43ADA5C24}"/>
              </a:ext>
            </a:extLst>
          </p:cNvPr>
          <p:cNvSpPr/>
          <p:nvPr/>
        </p:nvSpPr>
        <p:spPr>
          <a:xfrm>
            <a:off x="6242073" y="383628"/>
            <a:ext cx="3095507" cy="2987521"/>
          </a:xfrm>
          <a:custGeom>
            <a:avLst/>
            <a:gdLst>
              <a:gd name="connsiteX0" fmla="*/ 1289154 w 2578308"/>
              <a:gd name="connsiteY0" fmla="*/ 382248 h 2488364"/>
              <a:gd name="connsiteX1" fmla="*/ 427220 w 2578308"/>
              <a:gd name="connsiteY1" fmla="*/ 1244182 h 2488364"/>
              <a:gd name="connsiteX2" fmla="*/ 1289154 w 2578308"/>
              <a:gd name="connsiteY2" fmla="*/ 2106116 h 2488364"/>
              <a:gd name="connsiteX3" fmla="*/ 2151088 w 2578308"/>
              <a:gd name="connsiteY3" fmla="*/ 1244182 h 2488364"/>
              <a:gd name="connsiteX4" fmla="*/ 1289154 w 2578308"/>
              <a:gd name="connsiteY4" fmla="*/ 382248 h 2488364"/>
              <a:gd name="connsiteX5" fmla="*/ 1289154 w 2578308"/>
              <a:gd name="connsiteY5" fmla="*/ 0 h 2488364"/>
              <a:gd name="connsiteX6" fmla="*/ 1370592 w 2578308"/>
              <a:gd name="connsiteY6" fmla="*/ 3969 h 2488364"/>
              <a:gd name="connsiteX7" fmla="*/ 1396255 w 2578308"/>
              <a:gd name="connsiteY7" fmla="*/ 170299 h 2488364"/>
              <a:gd name="connsiteX8" fmla="*/ 1399505 w 2578308"/>
              <a:gd name="connsiteY8" fmla="*/ 170463 h 2488364"/>
              <a:gd name="connsiteX9" fmla="*/ 1506669 w 2578308"/>
              <a:gd name="connsiteY9" fmla="*/ 186818 h 2488364"/>
              <a:gd name="connsiteX10" fmla="*/ 1568231 w 2578308"/>
              <a:gd name="connsiteY10" fmla="*/ 202648 h 2488364"/>
              <a:gd name="connsiteX11" fmla="*/ 1654781 w 2578308"/>
              <a:gd name="connsiteY11" fmla="*/ 51537 h 2488364"/>
              <a:gd name="connsiteX12" fmla="*/ 1672509 w 2578308"/>
              <a:gd name="connsiteY12" fmla="*/ 55936 h 2488364"/>
              <a:gd name="connsiteX13" fmla="*/ 1790951 w 2578308"/>
              <a:gd name="connsiteY13" fmla="*/ 97774 h 2488364"/>
              <a:gd name="connsiteX14" fmla="*/ 1803972 w 2578308"/>
              <a:gd name="connsiteY14" fmla="*/ 103828 h 2488364"/>
              <a:gd name="connsiteX15" fmla="*/ 1767537 w 2578308"/>
              <a:gd name="connsiteY15" fmla="*/ 277779 h 2488364"/>
              <a:gd name="connsiteX16" fmla="*/ 1803608 w 2578308"/>
              <a:gd name="connsiteY16" fmla="*/ 295156 h 2488364"/>
              <a:gd name="connsiteX17" fmla="*/ 1892596 w 2578308"/>
              <a:gd name="connsiteY17" fmla="*/ 349217 h 2488364"/>
              <a:gd name="connsiteX18" fmla="*/ 1934552 w 2578308"/>
              <a:gd name="connsiteY18" fmla="*/ 380591 h 2488364"/>
              <a:gd name="connsiteX19" fmla="*/ 2082889 w 2578308"/>
              <a:gd name="connsiteY19" fmla="*/ 265139 h 2488364"/>
              <a:gd name="connsiteX20" fmla="*/ 2109176 w 2578308"/>
              <a:gd name="connsiteY20" fmla="*/ 284111 h 2488364"/>
              <a:gd name="connsiteX21" fmla="*/ 2194312 w 2578308"/>
              <a:gd name="connsiteY21" fmla="*/ 358788 h 2488364"/>
              <a:gd name="connsiteX22" fmla="*/ 2088833 w 2578308"/>
              <a:gd name="connsiteY22" fmla="*/ 521173 h 2488364"/>
              <a:gd name="connsiteX23" fmla="*/ 2121988 w 2578308"/>
              <a:gd name="connsiteY23" fmla="*/ 557653 h 2488364"/>
              <a:gd name="connsiteX24" fmla="*/ 2184119 w 2578308"/>
              <a:gd name="connsiteY24" fmla="*/ 640740 h 2488364"/>
              <a:gd name="connsiteX25" fmla="*/ 2224579 w 2578308"/>
              <a:gd name="connsiteY25" fmla="*/ 707339 h 2488364"/>
              <a:gd name="connsiteX26" fmla="*/ 2425589 w 2578308"/>
              <a:gd name="connsiteY26" fmla="*/ 656890 h 2488364"/>
              <a:gd name="connsiteX27" fmla="*/ 2477000 w 2578308"/>
              <a:gd name="connsiteY27" fmla="*/ 759890 h 2488364"/>
              <a:gd name="connsiteX28" fmla="*/ 2481997 w 2578308"/>
              <a:gd name="connsiteY28" fmla="*/ 773065 h 2488364"/>
              <a:gd name="connsiteX29" fmla="*/ 2308532 w 2578308"/>
              <a:gd name="connsiteY29" fmla="*/ 892112 h 2488364"/>
              <a:gd name="connsiteX30" fmla="*/ 2319922 w 2578308"/>
              <a:gd name="connsiteY30" fmla="*/ 923234 h 2488364"/>
              <a:gd name="connsiteX31" fmla="*/ 2362873 w 2578308"/>
              <a:gd name="connsiteY31" fmla="*/ 1133831 h 2488364"/>
              <a:gd name="connsiteX32" fmla="*/ 2363395 w 2578308"/>
              <a:gd name="connsiteY32" fmla="*/ 1144177 h 2488364"/>
              <a:gd name="connsiteX33" fmla="*/ 2575124 w 2578308"/>
              <a:gd name="connsiteY33" fmla="*/ 1183320 h 2488364"/>
              <a:gd name="connsiteX34" fmla="*/ 2578308 w 2578308"/>
              <a:gd name="connsiteY34" fmla="*/ 1244182 h 2488364"/>
              <a:gd name="connsiteX35" fmla="*/ 2575124 w 2578308"/>
              <a:gd name="connsiteY35" fmla="*/ 1305046 h 2488364"/>
              <a:gd name="connsiteX36" fmla="*/ 2363395 w 2578308"/>
              <a:gd name="connsiteY36" fmla="*/ 1344188 h 2488364"/>
              <a:gd name="connsiteX37" fmla="*/ 2362873 w 2578308"/>
              <a:gd name="connsiteY37" fmla="*/ 1354533 h 2488364"/>
              <a:gd name="connsiteX38" fmla="*/ 2319922 w 2578308"/>
              <a:gd name="connsiteY38" fmla="*/ 1565130 h 2488364"/>
              <a:gd name="connsiteX39" fmla="*/ 2308531 w 2578308"/>
              <a:gd name="connsiteY39" fmla="*/ 1596254 h 2488364"/>
              <a:gd name="connsiteX40" fmla="*/ 2481996 w 2578308"/>
              <a:gd name="connsiteY40" fmla="*/ 1715300 h 2488364"/>
              <a:gd name="connsiteX41" fmla="*/ 2477000 w 2578308"/>
              <a:gd name="connsiteY41" fmla="*/ 1728474 h 2488364"/>
              <a:gd name="connsiteX42" fmla="*/ 2425589 w 2578308"/>
              <a:gd name="connsiteY42" fmla="*/ 1831475 h 2488364"/>
              <a:gd name="connsiteX43" fmla="*/ 2224579 w 2578308"/>
              <a:gd name="connsiteY43" fmla="*/ 1781026 h 2488364"/>
              <a:gd name="connsiteX44" fmla="*/ 2184119 w 2578308"/>
              <a:gd name="connsiteY44" fmla="*/ 1847624 h 2488364"/>
              <a:gd name="connsiteX45" fmla="*/ 2121988 w 2578308"/>
              <a:gd name="connsiteY45" fmla="*/ 1930711 h 2488364"/>
              <a:gd name="connsiteX46" fmla="*/ 2088832 w 2578308"/>
              <a:gd name="connsiteY46" fmla="*/ 1967191 h 2488364"/>
              <a:gd name="connsiteX47" fmla="*/ 2194311 w 2578308"/>
              <a:gd name="connsiteY47" fmla="*/ 2129576 h 2488364"/>
              <a:gd name="connsiteX48" fmla="*/ 2109176 w 2578308"/>
              <a:gd name="connsiteY48" fmla="*/ 2204254 h 2488364"/>
              <a:gd name="connsiteX49" fmla="*/ 2082888 w 2578308"/>
              <a:gd name="connsiteY49" fmla="*/ 2223226 h 2488364"/>
              <a:gd name="connsiteX50" fmla="*/ 1934551 w 2578308"/>
              <a:gd name="connsiteY50" fmla="*/ 2107774 h 2488364"/>
              <a:gd name="connsiteX51" fmla="*/ 1892596 w 2578308"/>
              <a:gd name="connsiteY51" fmla="*/ 2139147 h 2488364"/>
              <a:gd name="connsiteX52" fmla="*/ 1803608 w 2578308"/>
              <a:gd name="connsiteY52" fmla="*/ 2193209 h 2488364"/>
              <a:gd name="connsiteX53" fmla="*/ 1767536 w 2578308"/>
              <a:gd name="connsiteY53" fmla="*/ 2210585 h 2488364"/>
              <a:gd name="connsiteX54" fmla="*/ 1803972 w 2578308"/>
              <a:gd name="connsiteY54" fmla="*/ 2384536 h 2488364"/>
              <a:gd name="connsiteX55" fmla="*/ 1790951 w 2578308"/>
              <a:gd name="connsiteY55" fmla="*/ 2390590 h 2488364"/>
              <a:gd name="connsiteX56" fmla="*/ 1672509 w 2578308"/>
              <a:gd name="connsiteY56" fmla="*/ 2432428 h 2488364"/>
              <a:gd name="connsiteX57" fmla="*/ 1654781 w 2578308"/>
              <a:gd name="connsiteY57" fmla="*/ 2436828 h 2488364"/>
              <a:gd name="connsiteX58" fmla="*/ 1568231 w 2578308"/>
              <a:gd name="connsiteY58" fmla="*/ 2285717 h 2488364"/>
              <a:gd name="connsiteX59" fmla="*/ 1506669 w 2578308"/>
              <a:gd name="connsiteY59" fmla="*/ 2301546 h 2488364"/>
              <a:gd name="connsiteX60" fmla="*/ 1399505 w 2578308"/>
              <a:gd name="connsiteY60" fmla="*/ 2317901 h 2488364"/>
              <a:gd name="connsiteX61" fmla="*/ 1396255 w 2578308"/>
              <a:gd name="connsiteY61" fmla="*/ 2318065 h 2488364"/>
              <a:gd name="connsiteX62" fmla="*/ 1370592 w 2578308"/>
              <a:gd name="connsiteY62" fmla="*/ 2484395 h 2488364"/>
              <a:gd name="connsiteX63" fmla="*/ 1289154 w 2578308"/>
              <a:gd name="connsiteY63" fmla="*/ 2488364 h 2488364"/>
              <a:gd name="connsiteX64" fmla="*/ 1207718 w 2578308"/>
              <a:gd name="connsiteY64" fmla="*/ 2484395 h 2488364"/>
              <a:gd name="connsiteX65" fmla="*/ 1182055 w 2578308"/>
              <a:gd name="connsiteY65" fmla="*/ 2318065 h 2488364"/>
              <a:gd name="connsiteX66" fmla="*/ 1178803 w 2578308"/>
              <a:gd name="connsiteY66" fmla="*/ 2317901 h 2488364"/>
              <a:gd name="connsiteX67" fmla="*/ 1071639 w 2578308"/>
              <a:gd name="connsiteY67" fmla="*/ 2301546 h 2488364"/>
              <a:gd name="connsiteX68" fmla="*/ 1010078 w 2578308"/>
              <a:gd name="connsiteY68" fmla="*/ 2285717 h 2488364"/>
              <a:gd name="connsiteX69" fmla="*/ 923528 w 2578308"/>
              <a:gd name="connsiteY69" fmla="*/ 2436828 h 2488364"/>
              <a:gd name="connsiteX70" fmla="*/ 905799 w 2578308"/>
              <a:gd name="connsiteY70" fmla="*/ 2432428 h 2488364"/>
              <a:gd name="connsiteX71" fmla="*/ 787357 w 2578308"/>
              <a:gd name="connsiteY71" fmla="*/ 2390590 h 2488364"/>
              <a:gd name="connsiteX72" fmla="*/ 774337 w 2578308"/>
              <a:gd name="connsiteY72" fmla="*/ 2384537 h 2488364"/>
              <a:gd name="connsiteX73" fmla="*/ 810773 w 2578308"/>
              <a:gd name="connsiteY73" fmla="*/ 2210586 h 2488364"/>
              <a:gd name="connsiteX74" fmla="*/ 774700 w 2578308"/>
              <a:gd name="connsiteY74" fmla="*/ 2193209 h 2488364"/>
              <a:gd name="connsiteX75" fmla="*/ 685712 w 2578308"/>
              <a:gd name="connsiteY75" fmla="*/ 2139147 h 2488364"/>
              <a:gd name="connsiteX76" fmla="*/ 643758 w 2578308"/>
              <a:gd name="connsiteY76" fmla="*/ 2107774 h 2488364"/>
              <a:gd name="connsiteX77" fmla="*/ 495421 w 2578308"/>
              <a:gd name="connsiteY77" fmla="*/ 2223226 h 2488364"/>
              <a:gd name="connsiteX78" fmla="*/ 469133 w 2578308"/>
              <a:gd name="connsiteY78" fmla="*/ 2204254 h 2488364"/>
              <a:gd name="connsiteX79" fmla="*/ 383998 w 2578308"/>
              <a:gd name="connsiteY79" fmla="*/ 2129577 h 2488364"/>
              <a:gd name="connsiteX80" fmla="*/ 489477 w 2578308"/>
              <a:gd name="connsiteY80" fmla="*/ 1967192 h 2488364"/>
              <a:gd name="connsiteX81" fmla="*/ 456321 w 2578308"/>
              <a:gd name="connsiteY81" fmla="*/ 1930711 h 2488364"/>
              <a:gd name="connsiteX82" fmla="*/ 394189 w 2578308"/>
              <a:gd name="connsiteY82" fmla="*/ 1847624 h 2488364"/>
              <a:gd name="connsiteX83" fmla="*/ 353730 w 2578308"/>
              <a:gd name="connsiteY83" fmla="*/ 1781026 h 2488364"/>
              <a:gd name="connsiteX84" fmla="*/ 152720 w 2578308"/>
              <a:gd name="connsiteY84" fmla="*/ 1831475 h 2488364"/>
              <a:gd name="connsiteX85" fmla="*/ 101308 w 2578308"/>
              <a:gd name="connsiteY85" fmla="*/ 1728474 h 2488364"/>
              <a:gd name="connsiteX86" fmla="*/ 96312 w 2578308"/>
              <a:gd name="connsiteY86" fmla="*/ 1715300 h 2488364"/>
              <a:gd name="connsiteX87" fmla="*/ 269777 w 2578308"/>
              <a:gd name="connsiteY87" fmla="*/ 1596254 h 2488364"/>
              <a:gd name="connsiteX88" fmla="*/ 258386 w 2578308"/>
              <a:gd name="connsiteY88" fmla="*/ 1565130 h 2488364"/>
              <a:gd name="connsiteX89" fmla="*/ 215435 w 2578308"/>
              <a:gd name="connsiteY89" fmla="*/ 1354533 h 2488364"/>
              <a:gd name="connsiteX90" fmla="*/ 214913 w 2578308"/>
              <a:gd name="connsiteY90" fmla="*/ 1344188 h 2488364"/>
              <a:gd name="connsiteX91" fmla="*/ 3185 w 2578308"/>
              <a:gd name="connsiteY91" fmla="*/ 1305046 h 2488364"/>
              <a:gd name="connsiteX92" fmla="*/ 0 w 2578308"/>
              <a:gd name="connsiteY92" fmla="*/ 1244182 h 2488364"/>
              <a:gd name="connsiteX93" fmla="*/ 3185 w 2578308"/>
              <a:gd name="connsiteY93" fmla="*/ 1183320 h 2488364"/>
              <a:gd name="connsiteX94" fmla="*/ 214913 w 2578308"/>
              <a:gd name="connsiteY94" fmla="*/ 1144178 h 2488364"/>
              <a:gd name="connsiteX95" fmla="*/ 215435 w 2578308"/>
              <a:gd name="connsiteY95" fmla="*/ 1133831 h 2488364"/>
              <a:gd name="connsiteX96" fmla="*/ 258386 w 2578308"/>
              <a:gd name="connsiteY96" fmla="*/ 923234 h 2488364"/>
              <a:gd name="connsiteX97" fmla="*/ 269777 w 2578308"/>
              <a:gd name="connsiteY97" fmla="*/ 892111 h 2488364"/>
              <a:gd name="connsiteX98" fmla="*/ 96312 w 2578308"/>
              <a:gd name="connsiteY98" fmla="*/ 773065 h 2488364"/>
              <a:gd name="connsiteX99" fmla="*/ 101308 w 2578308"/>
              <a:gd name="connsiteY99" fmla="*/ 759890 h 2488364"/>
              <a:gd name="connsiteX100" fmla="*/ 152719 w 2578308"/>
              <a:gd name="connsiteY100" fmla="*/ 656890 h 2488364"/>
              <a:gd name="connsiteX101" fmla="*/ 353729 w 2578308"/>
              <a:gd name="connsiteY101" fmla="*/ 707339 h 2488364"/>
              <a:gd name="connsiteX102" fmla="*/ 394189 w 2578308"/>
              <a:gd name="connsiteY102" fmla="*/ 640740 h 2488364"/>
              <a:gd name="connsiteX103" fmla="*/ 456321 w 2578308"/>
              <a:gd name="connsiteY103" fmla="*/ 557653 h 2488364"/>
              <a:gd name="connsiteX104" fmla="*/ 489476 w 2578308"/>
              <a:gd name="connsiteY104" fmla="*/ 521173 h 2488364"/>
              <a:gd name="connsiteX105" fmla="*/ 383997 w 2578308"/>
              <a:gd name="connsiteY105" fmla="*/ 358788 h 2488364"/>
              <a:gd name="connsiteX106" fmla="*/ 469133 w 2578308"/>
              <a:gd name="connsiteY106" fmla="*/ 284111 h 2488364"/>
              <a:gd name="connsiteX107" fmla="*/ 495420 w 2578308"/>
              <a:gd name="connsiteY107" fmla="*/ 265139 h 2488364"/>
              <a:gd name="connsiteX108" fmla="*/ 643757 w 2578308"/>
              <a:gd name="connsiteY108" fmla="*/ 380591 h 2488364"/>
              <a:gd name="connsiteX109" fmla="*/ 685712 w 2578308"/>
              <a:gd name="connsiteY109" fmla="*/ 349217 h 2488364"/>
              <a:gd name="connsiteX110" fmla="*/ 774700 w 2578308"/>
              <a:gd name="connsiteY110" fmla="*/ 295156 h 2488364"/>
              <a:gd name="connsiteX111" fmla="*/ 810773 w 2578308"/>
              <a:gd name="connsiteY111" fmla="*/ 277779 h 2488364"/>
              <a:gd name="connsiteX112" fmla="*/ 774337 w 2578308"/>
              <a:gd name="connsiteY112" fmla="*/ 103828 h 2488364"/>
              <a:gd name="connsiteX113" fmla="*/ 787357 w 2578308"/>
              <a:gd name="connsiteY113" fmla="*/ 97774 h 2488364"/>
              <a:gd name="connsiteX114" fmla="*/ 905799 w 2578308"/>
              <a:gd name="connsiteY114" fmla="*/ 55936 h 2488364"/>
              <a:gd name="connsiteX115" fmla="*/ 923528 w 2578308"/>
              <a:gd name="connsiteY115" fmla="*/ 51537 h 2488364"/>
              <a:gd name="connsiteX116" fmla="*/ 1010078 w 2578308"/>
              <a:gd name="connsiteY116" fmla="*/ 202648 h 2488364"/>
              <a:gd name="connsiteX117" fmla="*/ 1071639 w 2578308"/>
              <a:gd name="connsiteY117" fmla="*/ 186818 h 2488364"/>
              <a:gd name="connsiteX118" fmla="*/ 1178803 w 2578308"/>
              <a:gd name="connsiteY118" fmla="*/ 170463 h 2488364"/>
              <a:gd name="connsiteX119" fmla="*/ 1182055 w 2578308"/>
              <a:gd name="connsiteY119" fmla="*/ 170299 h 2488364"/>
              <a:gd name="connsiteX120" fmla="*/ 1207718 w 2578308"/>
              <a:gd name="connsiteY120" fmla="*/ 3969 h 248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578308" h="2488364">
                <a:moveTo>
                  <a:pt x="1289154" y="382248"/>
                </a:moveTo>
                <a:cubicBezTo>
                  <a:pt x="813121" y="382248"/>
                  <a:pt x="427220" y="768149"/>
                  <a:pt x="427220" y="1244182"/>
                </a:cubicBezTo>
                <a:cubicBezTo>
                  <a:pt x="427220" y="1720215"/>
                  <a:pt x="813121" y="2106116"/>
                  <a:pt x="1289154" y="2106116"/>
                </a:cubicBezTo>
                <a:cubicBezTo>
                  <a:pt x="1765187" y="2106116"/>
                  <a:pt x="2151088" y="1720215"/>
                  <a:pt x="2151088" y="1244182"/>
                </a:cubicBezTo>
                <a:cubicBezTo>
                  <a:pt x="2151088" y="768149"/>
                  <a:pt x="1765187" y="382248"/>
                  <a:pt x="1289154" y="382248"/>
                </a:cubicBezTo>
                <a:close/>
                <a:moveTo>
                  <a:pt x="1289154" y="0"/>
                </a:moveTo>
                <a:lnTo>
                  <a:pt x="1370592" y="3969"/>
                </a:lnTo>
                <a:lnTo>
                  <a:pt x="1396255" y="170299"/>
                </a:lnTo>
                <a:lnTo>
                  <a:pt x="1399505" y="170463"/>
                </a:lnTo>
                <a:cubicBezTo>
                  <a:pt x="1435788" y="174148"/>
                  <a:pt x="1471539" y="179630"/>
                  <a:pt x="1506669" y="186818"/>
                </a:cubicBezTo>
                <a:lnTo>
                  <a:pt x="1568231" y="202648"/>
                </a:lnTo>
                <a:lnTo>
                  <a:pt x="1654781" y="51537"/>
                </a:lnTo>
                <a:lnTo>
                  <a:pt x="1672509" y="55936"/>
                </a:lnTo>
                <a:cubicBezTo>
                  <a:pt x="1712876" y="68054"/>
                  <a:pt x="1752393" y="82034"/>
                  <a:pt x="1790951" y="97774"/>
                </a:cubicBezTo>
                <a:lnTo>
                  <a:pt x="1803972" y="103828"/>
                </a:lnTo>
                <a:lnTo>
                  <a:pt x="1767537" y="277779"/>
                </a:lnTo>
                <a:lnTo>
                  <a:pt x="1803608" y="295156"/>
                </a:lnTo>
                <a:cubicBezTo>
                  <a:pt x="1834194" y="311771"/>
                  <a:pt x="1863887" y="329821"/>
                  <a:pt x="1892596" y="349217"/>
                </a:cubicBezTo>
                <a:lnTo>
                  <a:pt x="1934552" y="380591"/>
                </a:lnTo>
                <a:lnTo>
                  <a:pt x="2082889" y="265139"/>
                </a:lnTo>
                <a:lnTo>
                  <a:pt x="2109176" y="284111"/>
                </a:lnTo>
                <a:lnTo>
                  <a:pt x="2194312" y="358788"/>
                </a:lnTo>
                <a:lnTo>
                  <a:pt x="2088833" y="521173"/>
                </a:lnTo>
                <a:lnTo>
                  <a:pt x="2121988" y="557653"/>
                </a:lnTo>
                <a:cubicBezTo>
                  <a:pt x="2143983" y="584305"/>
                  <a:pt x="2164724" y="612031"/>
                  <a:pt x="2184119" y="640740"/>
                </a:cubicBezTo>
                <a:lnTo>
                  <a:pt x="2224579" y="707339"/>
                </a:lnTo>
                <a:lnTo>
                  <a:pt x="2425589" y="656890"/>
                </a:lnTo>
                <a:lnTo>
                  <a:pt x="2477000" y="759890"/>
                </a:lnTo>
                <a:lnTo>
                  <a:pt x="2481997" y="773065"/>
                </a:lnTo>
                <a:lnTo>
                  <a:pt x="2308532" y="892112"/>
                </a:lnTo>
                <a:lnTo>
                  <a:pt x="2319922" y="923234"/>
                </a:lnTo>
                <a:cubicBezTo>
                  <a:pt x="2340946" y="990826"/>
                  <a:pt x="2355504" y="1061266"/>
                  <a:pt x="2362873" y="1133831"/>
                </a:cubicBezTo>
                <a:lnTo>
                  <a:pt x="2363395" y="1144177"/>
                </a:lnTo>
                <a:lnTo>
                  <a:pt x="2575124" y="1183320"/>
                </a:lnTo>
                <a:lnTo>
                  <a:pt x="2578308" y="1244182"/>
                </a:lnTo>
                <a:lnTo>
                  <a:pt x="2575124" y="1305046"/>
                </a:lnTo>
                <a:lnTo>
                  <a:pt x="2363395" y="1344188"/>
                </a:lnTo>
                <a:lnTo>
                  <a:pt x="2362873" y="1354533"/>
                </a:lnTo>
                <a:cubicBezTo>
                  <a:pt x="2355504" y="1427099"/>
                  <a:pt x="2340946" y="1497539"/>
                  <a:pt x="2319922" y="1565130"/>
                </a:cubicBezTo>
                <a:lnTo>
                  <a:pt x="2308531" y="1596254"/>
                </a:lnTo>
                <a:lnTo>
                  <a:pt x="2481996" y="1715300"/>
                </a:lnTo>
                <a:lnTo>
                  <a:pt x="2477000" y="1728474"/>
                </a:lnTo>
                <a:lnTo>
                  <a:pt x="2425589" y="1831475"/>
                </a:lnTo>
                <a:lnTo>
                  <a:pt x="2224579" y="1781026"/>
                </a:lnTo>
                <a:lnTo>
                  <a:pt x="2184119" y="1847624"/>
                </a:lnTo>
                <a:cubicBezTo>
                  <a:pt x="2164724" y="1876333"/>
                  <a:pt x="2143983" y="1904059"/>
                  <a:pt x="2121988" y="1930711"/>
                </a:cubicBezTo>
                <a:lnTo>
                  <a:pt x="2088832" y="1967191"/>
                </a:lnTo>
                <a:lnTo>
                  <a:pt x="2194311" y="2129576"/>
                </a:lnTo>
                <a:lnTo>
                  <a:pt x="2109176" y="2204254"/>
                </a:lnTo>
                <a:lnTo>
                  <a:pt x="2082888" y="2223226"/>
                </a:lnTo>
                <a:lnTo>
                  <a:pt x="1934551" y="2107774"/>
                </a:lnTo>
                <a:lnTo>
                  <a:pt x="1892596" y="2139147"/>
                </a:lnTo>
                <a:cubicBezTo>
                  <a:pt x="1863887" y="2158543"/>
                  <a:pt x="1834194" y="2176593"/>
                  <a:pt x="1803608" y="2193209"/>
                </a:cubicBezTo>
                <a:lnTo>
                  <a:pt x="1767536" y="2210585"/>
                </a:lnTo>
                <a:lnTo>
                  <a:pt x="1803972" y="2384536"/>
                </a:lnTo>
                <a:lnTo>
                  <a:pt x="1790951" y="2390590"/>
                </a:lnTo>
                <a:cubicBezTo>
                  <a:pt x="1752393" y="2406330"/>
                  <a:pt x="1712876" y="2420311"/>
                  <a:pt x="1672509" y="2432428"/>
                </a:cubicBezTo>
                <a:lnTo>
                  <a:pt x="1654781" y="2436828"/>
                </a:lnTo>
                <a:lnTo>
                  <a:pt x="1568231" y="2285717"/>
                </a:lnTo>
                <a:lnTo>
                  <a:pt x="1506669" y="2301546"/>
                </a:lnTo>
                <a:cubicBezTo>
                  <a:pt x="1471539" y="2308734"/>
                  <a:pt x="1435788" y="2314216"/>
                  <a:pt x="1399505" y="2317901"/>
                </a:cubicBezTo>
                <a:lnTo>
                  <a:pt x="1396255" y="2318065"/>
                </a:lnTo>
                <a:lnTo>
                  <a:pt x="1370592" y="2484395"/>
                </a:lnTo>
                <a:lnTo>
                  <a:pt x="1289154" y="2488364"/>
                </a:lnTo>
                <a:lnTo>
                  <a:pt x="1207718" y="2484395"/>
                </a:lnTo>
                <a:lnTo>
                  <a:pt x="1182055" y="2318065"/>
                </a:lnTo>
                <a:lnTo>
                  <a:pt x="1178803" y="2317901"/>
                </a:lnTo>
                <a:cubicBezTo>
                  <a:pt x="1142520" y="2314216"/>
                  <a:pt x="1106769" y="2308734"/>
                  <a:pt x="1071639" y="2301546"/>
                </a:cubicBezTo>
                <a:lnTo>
                  <a:pt x="1010078" y="2285717"/>
                </a:lnTo>
                <a:lnTo>
                  <a:pt x="923528" y="2436828"/>
                </a:lnTo>
                <a:lnTo>
                  <a:pt x="905799" y="2432428"/>
                </a:lnTo>
                <a:cubicBezTo>
                  <a:pt x="865432" y="2420311"/>
                  <a:pt x="825915" y="2406330"/>
                  <a:pt x="787357" y="2390590"/>
                </a:cubicBezTo>
                <a:lnTo>
                  <a:pt x="774337" y="2384537"/>
                </a:lnTo>
                <a:lnTo>
                  <a:pt x="810773" y="2210586"/>
                </a:lnTo>
                <a:lnTo>
                  <a:pt x="774700" y="2193209"/>
                </a:lnTo>
                <a:cubicBezTo>
                  <a:pt x="744114" y="2176593"/>
                  <a:pt x="714422" y="2158543"/>
                  <a:pt x="685712" y="2139147"/>
                </a:cubicBezTo>
                <a:lnTo>
                  <a:pt x="643758" y="2107774"/>
                </a:lnTo>
                <a:lnTo>
                  <a:pt x="495421" y="2223226"/>
                </a:lnTo>
                <a:lnTo>
                  <a:pt x="469133" y="2204254"/>
                </a:lnTo>
                <a:lnTo>
                  <a:pt x="383998" y="2129577"/>
                </a:lnTo>
                <a:lnTo>
                  <a:pt x="489477" y="1967192"/>
                </a:lnTo>
                <a:lnTo>
                  <a:pt x="456321" y="1930711"/>
                </a:lnTo>
                <a:cubicBezTo>
                  <a:pt x="434325" y="1904059"/>
                  <a:pt x="413585" y="1876333"/>
                  <a:pt x="394189" y="1847624"/>
                </a:cubicBezTo>
                <a:lnTo>
                  <a:pt x="353730" y="1781026"/>
                </a:lnTo>
                <a:lnTo>
                  <a:pt x="152720" y="1831475"/>
                </a:lnTo>
                <a:lnTo>
                  <a:pt x="101308" y="1728474"/>
                </a:lnTo>
                <a:lnTo>
                  <a:pt x="96312" y="1715300"/>
                </a:lnTo>
                <a:lnTo>
                  <a:pt x="269777" y="1596254"/>
                </a:lnTo>
                <a:lnTo>
                  <a:pt x="258386" y="1565130"/>
                </a:lnTo>
                <a:cubicBezTo>
                  <a:pt x="237363" y="1497539"/>
                  <a:pt x="222805" y="1427099"/>
                  <a:pt x="215435" y="1354533"/>
                </a:cubicBezTo>
                <a:lnTo>
                  <a:pt x="214913" y="1344188"/>
                </a:lnTo>
                <a:lnTo>
                  <a:pt x="3185" y="1305046"/>
                </a:lnTo>
                <a:lnTo>
                  <a:pt x="0" y="1244182"/>
                </a:lnTo>
                <a:lnTo>
                  <a:pt x="3185" y="1183320"/>
                </a:lnTo>
                <a:lnTo>
                  <a:pt x="214913" y="1144178"/>
                </a:lnTo>
                <a:lnTo>
                  <a:pt x="215435" y="1133831"/>
                </a:lnTo>
                <a:cubicBezTo>
                  <a:pt x="222805" y="1061266"/>
                  <a:pt x="237363" y="990826"/>
                  <a:pt x="258386" y="923234"/>
                </a:cubicBezTo>
                <a:lnTo>
                  <a:pt x="269777" y="892111"/>
                </a:lnTo>
                <a:lnTo>
                  <a:pt x="96312" y="773065"/>
                </a:lnTo>
                <a:lnTo>
                  <a:pt x="101308" y="759890"/>
                </a:lnTo>
                <a:lnTo>
                  <a:pt x="152719" y="656890"/>
                </a:lnTo>
                <a:lnTo>
                  <a:pt x="353729" y="707339"/>
                </a:lnTo>
                <a:lnTo>
                  <a:pt x="394189" y="640740"/>
                </a:lnTo>
                <a:cubicBezTo>
                  <a:pt x="413585" y="612031"/>
                  <a:pt x="434325" y="584305"/>
                  <a:pt x="456321" y="557653"/>
                </a:cubicBezTo>
                <a:lnTo>
                  <a:pt x="489476" y="521173"/>
                </a:lnTo>
                <a:lnTo>
                  <a:pt x="383997" y="358788"/>
                </a:lnTo>
                <a:lnTo>
                  <a:pt x="469133" y="284111"/>
                </a:lnTo>
                <a:lnTo>
                  <a:pt x="495420" y="265139"/>
                </a:lnTo>
                <a:lnTo>
                  <a:pt x="643757" y="380591"/>
                </a:lnTo>
                <a:lnTo>
                  <a:pt x="685712" y="349217"/>
                </a:lnTo>
                <a:cubicBezTo>
                  <a:pt x="714422" y="329821"/>
                  <a:pt x="744114" y="311771"/>
                  <a:pt x="774700" y="295156"/>
                </a:cubicBezTo>
                <a:lnTo>
                  <a:pt x="810773" y="277779"/>
                </a:lnTo>
                <a:lnTo>
                  <a:pt x="774337" y="103828"/>
                </a:lnTo>
                <a:lnTo>
                  <a:pt x="787357" y="97774"/>
                </a:lnTo>
                <a:cubicBezTo>
                  <a:pt x="825915" y="82034"/>
                  <a:pt x="865432" y="68054"/>
                  <a:pt x="905799" y="55936"/>
                </a:cubicBezTo>
                <a:lnTo>
                  <a:pt x="923528" y="51537"/>
                </a:lnTo>
                <a:lnTo>
                  <a:pt x="1010078" y="202648"/>
                </a:lnTo>
                <a:lnTo>
                  <a:pt x="1071639" y="186818"/>
                </a:lnTo>
                <a:cubicBezTo>
                  <a:pt x="1106769" y="179630"/>
                  <a:pt x="1142520" y="174148"/>
                  <a:pt x="1178803" y="170463"/>
                </a:cubicBezTo>
                <a:lnTo>
                  <a:pt x="1182055" y="170299"/>
                </a:lnTo>
                <a:lnTo>
                  <a:pt x="1207718" y="39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scene3d>
            <a:camera prst="orthographicFront"/>
            <a:lightRig rig="harsh" dir="t"/>
          </a:scene3d>
          <a:sp3d extrusionH="279400" contourW="19050" prstMaterial="dkEdge">
            <a:bevelT w="114300" prst="artDeco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77792-CC16-494C-93AB-0B29AA86A37B}"/>
              </a:ext>
            </a:extLst>
          </p:cNvPr>
          <p:cNvSpPr txBox="1"/>
          <p:nvPr/>
        </p:nvSpPr>
        <p:spPr>
          <a:xfrm>
            <a:off x="2351328" y="3087923"/>
            <a:ext cx="2467429" cy="27265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আ.স.ম. তৌহিদুর রহমান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40002-75D1-4CC2-AA5C-7CC9AEC7D035}"/>
              </a:ext>
            </a:extLst>
          </p:cNvPr>
          <p:cNvSpPr txBox="1"/>
          <p:nvPr/>
        </p:nvSpPr>
        <p:spPr>
          <a:xfrm>
            <a:off x="4064016" y="856351"/>
            <a:ext cx="173792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সহকারী অধ্যাপক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জীব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DF188-BE52-44B9-B859-B20775AFB29E}"/>
              </a:ext>
            </a:extLst>
          </p:cNvPr>
          <p:cNvSpPr txBox="1"/>
          <p:nvPr/>
        </p:nvSpPr>
        <p:spPr>
          <a:xfrm>
            <a:off x="6821729" y="1041408"/>
            <a:ext cx="1931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বঙ্গবন্ধু কলেজ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বোয়ালমারী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ফরিদপুর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29" y="351980"/>
            <a:ext cx="1807029" cy="19555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itle 1"/>
          <p:cNvSpPr txBox="1">
            <a:spLocks/>
          </p:cNvSpPr>
          <p:nvPr/>
        </p:nvSpPr>
        <p:spPr>
          <a:xfrm rot="16844700">
            <a:off x="-734872" y="4348258"/>
            <a:ext cx="3103603" cy="1074057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গ্রন্থনা, সম্পাদনা ও 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উপস্থাপনায়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1889" y="3367315"/>
            <a:ext cx="129177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bn-BD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</a:rPr>
              <a:t>বঙ্গবন্ধু কলেজ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8F2FF8C2-4E39-4CB0-AD0B-BE66C4D7F2D7}"/>
              </a:ext>
            </a:extLst>
          </p:cNvPr>
          <p:cNvSpPr/>
          <p:nvPr/>
        </p:nvSpPr>
        <p:spPr>
          <a:xfrm>
            <a:off x="1652005" y="2554084"/>
            <a:ext cx="3886200" cy="3681460"/>
          </a:xfrm>
          <a:custGeom>
            <a:avLst/>
            <a:gdLst>
              <a:gd name="connsiteX0" fmla="*/ 1289154 w 2578308"/>
              <a:gd name="connsiteY0" fmla="*/ 382248 h 2488364"/>
              <a:gd name="connsiteX1" fmla="*/ 427220 w 2578308"/>
              <a:gd name="connsiteY1" fmla="*/ 1244182 h 2488364"/>
              <a:gd name="connsiteX2" fmla="*/ 1289154 w 2578308"/>
              <a:gd name="connsiteY2" fmla="*/ 2106116 h 2488364"/>
              <a:gd name="connsiteX3" fmla="*/ 2151088 w 2578308"/>
              <a:gd name="connsiteY3" fmla="*/ 1244182 h 2488364"/>
              <a:gd name="connsiteX4" fmla="*/ 1289154 w 2578308"/>
              <a:gd name="connsiteY4" fmla="*/ 382248 h 2488364"/>
              <a:gd name="connsiteX5" fmla="*/ 1289154 w 2578308"/>
              <a:gd name="connsiteY5" fmla="*/ 0 h 2488364"/>
              <a:gd name="connsiteX6" fmla="*/ 1370592 w 2578308"/>
              <a:gd name="connsiteY6" fmla="*/ 3969 h 2488364"/>
              <a:gd name="connsiteX7" fmla="*/ 1396255 w 2578308"/>
              <a:gd name="connsiteY7" fmla="*/ 170299 h 2488364"/>
              <a:gd name="connsiteX8" fmla="*/ 1399505 w 2578308"/>
              <a:gd name="connsiteY8" fmla="*/ 170463 h 2488364"/>
              <a:gd name="connsiteX9" fmla="*/ 1506669 w 2578308"/>
              <a:gd name="connsiteY9" fmla="*/ 186818 h 2488364"/>
              <a:gd name="connsiteX10" fmla="*/ 1568231 w 2578308"/>
              <a:gd name="connsiteY10" fmla="*/ 202648 h 2488364"/>
              <a:gd name="connsiteX11" fmla="*/ 1654781 w 2578308"/>
              <a:gd name="connsiteY11" fmla="*/ 51537 h 2488364"/>
              <a:gd name="connsiteX12" fmla="*/ 1672509 w 2578308"/>
              <a:gd name="connsiteY12" fmla="*/ 55936 h 2488364"/>
              <a:gd name="connsiteX13" fmla="*/ 1790951 w 2578308"/>
              <a:gd name="connsiteY13" fmla="*/ 97774 h 2488364"/>
              <a:gd name="connsiteX14" fmla="*/ 1803972 w 2578308"/>
              <a:gd name="connsiteY14" fmla="*/ 103828 h 2488364"/>
              <a:gd name="connsiteX15" fmla="*/ 1767537 w 2578308"/>
              <a:gd name="connsiteY15" fmla="*/ 277779 h 2488364"/>
              <a:gd name="connsiteX16" fmla="*/ 1803608 w 2578308"/>
              <a:gd name="connsiteY16" fmla="*/ 295156 h 2488364"/>
              <a:gd name="connsiteX17" fmla="*/ 1892596 w 2578308"/>
              <a:gd name="connsiteY17" fmla="*/ 349217 h 2488364"/>
              <a:gd name="connsiteX18" fmla="*/ 1934552 w 2578308"/>
              <a:gd name="connsiteY18" fmla="*/ 380591 h 2488364"/>
              <a:gd name="connsiteX19" fmla="*/ 2082889 w 2578308"/>
              <a:gd name="connsiteY19" fmla="*/ 265139 h 2488364"/>
              <a:gd name="connsiteX20" fmla="*/ 2109176 w 2578308"/>
              <a:gd name="connsiteY20" fmla="*/ 284111 h 2488364"/>
              <a:gd name="connsiteX21" fmla="*/ 2194312 w 2578308"/>
              <a:gd name="connsiteY21" fmla="*/ 358788 h 2488364"/>
              <a:gd name="connsiteX22" fmla="*/ 2088833 w 2578308"/>
              <a:gd name="connsiteY22" fmla="*/ 521173 h 2488364"/>
              <a:gd name="connsiteX23" fmla="*/ 2121988 w 2578308"/>
              <a:gd name="connsiteY23" fmla="*/ 557653 h 2488364"/>
              <a:gd name="connsiteX24" fmla="*/ 2184119 w 2578308"/>
              <a:gd name="connsiteY24" fmla="*/ 640740 h 2488364"/>
              <a:gd name="connsiteX25" fmla="*/ 2224579 w 2578308"/>
              <a:gd name="connsiteY25" fmla="*/ 707339 h 2488364"/>
              <a:gd name="connsiteX26" fmla="*/ 2425589 w 2578308"/>
              <a:gd name="connsiteY26" fmla="*/ 656890 h 2488364"/>
              <a:gd name="connsiteX27" fmla="*/ 2477000 w 2578308"/>
              <a:gd name="connsiteY27" fmla="*/ 759890 h 2488364"/>
              <a:gd name="connsiteX28" fmla="*/ 2481997 w 2578308"/>
              <a:gd name="connsiteY28" fmla="*/ 773065 h 2488364"/>
              <a:gd name="connsiteX29" fmla="*/ 2308532 w 2578308"/>
              <a:gd name="connsiteY29" fmla="*/ 892112 h 2488364"/>
              <a:gd name="connsiteX30" fmla="*/ 2319922 w 2578308"/>
              <a:gd name="connsiteY30" fmla="*/ 923234 h 2488364"/>
              <a:gd name="connsiteX31" fmla="*/ 2362873 w 2578308"/>
              <a:gd name="connsiteY31" fmla="*/ 1133831 h 2488364"/>
              <a:gd name="connsiteX32" fmla="*/ 2363395 w 2578308"/>
              <a:gd name="connsiteY32" fmla="*/ 1144177 h 2488364"/>
              <a:gd name="connsiteX33" fmla="*/ 2575124 w 2578308"/>
              <a:gd name="connsiteY33" fmla="*/ 1183320 h 2488364"/>
              <a:gd name="connsiteX34" fmla="*/ 2578308 w 2578308"/>
              <a:gd name="connsiteY34" fmla="*/ 1244182 h 2488364"/>
              <a:gd name="connsiteX35" fmla="*/ 2575124 w 2578308"/>
              <a:gd name="connsiteY35" fmla="*/ 1305046 h 2488364"/>
              <a:gd name="connsiteX36" fmla="*/ 2363395 w 2578308"/>
              <a:gd name="connsiteY36" fmla="*/ 1344188 h 2488364"/>
              <a:gd name="connsiteX37" fmla="*/ 2362873 w 2578308"/>
              <a:gd name="connsiteY37" fmla="*/ 1354533 h 2488364"/>
              <a:gd name="connsiteX38" fmla="*/ 2319922 w 2578308"/>
              <a:gd name="connsiteY38" fmla="*/ 1565130 h 2488364"/>
              <a:gd name="connsiteX39" fmla="*/ 2308531 w 2578308"/>
              <a:gd name="connsiteY39" fmla="*/ 1596254 h 2488364"/>
              <a:gd name="connsiteX40" fmla="*/ 2481996 w 2578308"/>
              <a:gd name="connsiteY40" fmla="*/ 1715300 h 2488364"/>
              <a:gd name="connsiteX41" fmla="*/ 2477000 w 2578308"/>
              <a:gd name="connsiteY41" fmla="*/ 1728474 h 2488364"/>
              <a:gd name="connsiteX42" fmla="*/ 2425589 w 2578308"/>
              <a:gd name="connsiteY42" fmla="*/ 1831475 h 2488364"/>
              <a:gd name="connsiteX43" fmla="*/ 2224579 w 2578308"/>
              <a:gd name="connsiteY43" fmla="*/ 1781026 h 2488364"/>
              <a:gd name="connsiteX44" fmla="*/ 2184119 w 2578308"/>
              <a:gd name="connsiteY44" fmla="*/ 1847624 h 2488364"/>
              <a:gd name="connsiteX45" fmla="*/ 2121988 w 2578308"/>
              <a:gd name="connsiteY45" fmla="*/ 1930711 h 2488364"/>
              <a:gd name="connsiteX46" fmla="*/ 2088832 w 2578308"/>
              <a:gd name="connsiteY46" fmla="*/ 1967191 h 2488364"/>
              <a:gd name="connsiteX47" fmla="*/ 2194311 w 2578308"/>
              <a:gd name="connsiteY47" fmla="*/ 2129576 h 2488364"/>
              <a:gd name="connsiteX48" fmla="*/ 2109176 w 2578308"/>
              <a:gd name="connsiteY48" fmla="*/ 2204254 h 2488364"/>
              <a:gd name="connsiteX49" fmla="*/ 2082888 w 2578308"/>
              <a:gd name="connsiteY49" fmla="*/ 2223226 h 2488364"/>
              <a:gd name="connsiteX50" fmla="*/ 1934551 w 2578308"/>
              <a:gd name="connsiteY50" fmla="*/ 2107774 h 2488364"/>
              <a:gd name="connsiteX51" fmla="*/ 1892596 w 2578308"/>
              <a:gd name="connsiteY51" fmla="*/ 2139147 h 2488364"/>
              <a:gd name="connsiteX52" fmla="*/ 1803608 w 2578308"/>
              <a:gd name="connsiteY52" fmla="*/ 2193209 h 2488364"/>
              <a:gd name="connsiteX53" fmla="*/ 1767536 w 2578308"/>
              <a:gd name="connsiteY53" fmla="*/ 2210585 h 2488364"/>
              <a:gd name="connsiteX54" fmla="*/ 1803972 w 2578308"/>
              <a:gd name="connsiteY54" fmla="*/ 2384536 h 2488364"/>
              <a:gd name="connsiteX55" fmla="*/ 1790951 w 2578308"/>
              <a:gd name="connsiteY55" fmla="*/ 2390590 h 2488364"/>
              <a:gd name="connsiteX56" fmla="*/ 1672509 w 2578308"/>
              <a:gd name="connsiteY56" fmla="*/ 2432428 h 2488364"/>
              <a:gd name="connsiteX57" fmla="*/ 1654781 w 2578308"/>
              <a:gd name="connsiteY57" fmla="*/ 2436828 h 2488364"/>
              <a:gd name="connsiteX58" fmla="*/ 1568231 w 2578308"/>
              <a:gd name="connsiteY58" fmla="*/ 2285717 h 2488364"/>
              <a:gd name="connsiteX59" fmla="*/ 1506669 w 2578308"/>
              <a:gd name="connsiteY59" fmla="*/ 2301546 h 2488364"/>
              <a:gd name="connsiteX60" fmla="*/ 1399505 w 2578308"/>
              <a:gd name="connsiteY60" fmla="*/ 2317901 h 2488364"/>
              <a:gd name="connsiteX61" fmla="*/ 1396255 w 2578308"/>
              <a:gd name="connsiteY61" fmla="*/ 2318065 h 2488364"/>
              <a:gd name="connsiteX62" fmla="*/ 1370592 w 2578308"/>
              <a:gd name="connsiteY62" fmla="*/ 2484395 h 2488364"/>
              <a:gd name="connsiteX63" fmla="*/ 1289154 w 2578308"/>
              <a:gd name="connsiteY63" fmla="*/ 2488364 h 2488364"/>
              <a:gd name="connsiteX64" fmla="*/ 1207718 w 2578308"/>
              <a:gd name="connsiteY64" fmla="*/ 2484395 h 2488364"/>
              <a:gd name="connsiteX65" fmla="*/ 1182055 w 2578308"/>
              <a:gd name="connsiteY65" fmla="*/ 2318065 h 2488364"/>
              <a:gd name="connsiteX66" fmla="*/ 1178803 w 2578308"/>
              <a:gd name="connsiteY66" fmla="*/ 2317901 h 2488364"/>
              <a:gd name="connsiteX67" fmla="*/ 1071639 w 2578308"/>
              <a:gd name="connsiteY67" fmla="*/ 2301546 h 2488364"/>
              <a:gd name="connsiteX68" fmla="*/ 1010078 w 2578308"/>
              <a:gd name="connsiteY68" fmla="*/ 2285717 h 2488364"/>
              <a:gd name="connsiteX69" fmla="*/ 923528 w 2578308"/>
              <a:gd name="connsiteY69" fmla="*/ 2436828 h 2488364"/>
              <a:gd name="connsiteX70" fmla="*/ 905799 w 2578308"/>
              <a:gd name="connsiteY70" fmla="*/ 2432428 h 2488364"/>
              <a:gd name="connsiteX71" fmla="*/ 787357 w 2578308"/>
              <a:gd name="connsiteY71" fmla="*/ 2390590 h 2488364"/>
              <a:gd name="connsiteX72" fmla="*/ 774337 w 2578308"/>
              <a:gd name="connsiteY72" fmla="*/ 2384537 h 2488364"/>
              <a:gd name="connsiteX73" fmla="*/ 810773 w 2578308"/>
              <a:gd name="connsiteY73" fmla="*/ 2210586 h 2488364"/>
              <a:gd name="connsiteX74" fmla="*/ 774700 w 2578308"/>
              <a:gd name="connsiteY74" fmla="*/ 2193209 h 2488364"/>
              <a:gd name="connsiteX75" fmla="*/ 685712 w 2578308"/>
              <a:gd name="connsiteY75" fmla="*/ 2139147 h 2488364"/>
              <a:gd name="connsiteX76" fmla="*/ 643758 w 2578308"/>
              <a:gd name="connsiteY76" fmla="*/ 2107774 h 2488364"/>
              <a:gd name="connsiteX77" fmla="*/ 495421 w 2578308"/>
              <a:gd name="connsiteY77" fmla="*/ 2223226 h 2488364"/>
              <a:gd name="connsiteX78" fmla="*/ 469133 w 2578308"/>
              <a:gd name="connsiteY78" fmla="*/ 2204254 h 2488364"/>
              <a:gd name="connsiteX79" fmla="*/ 383998 w 2578308"/>
              <a:gd name="connsiteY79" fmla="*/ 2129577 h 2488364"/>
              <a:gd name="connsiteX80" fmla="*/ 489477 w 2578308"/>
              <a:gd name="connsiteY80" fmla="*/ 1967192 h 2488364"/>
              <a:gd name="connsiteX81" fmla="*/ 456321 w 2578308"/>
              <a:gd name="connsiteY81" fmla="*/ 1930711 h 2488364"/>
              <a:gd name="connsiteX82" fmla="*/ 394189 w 2578308"/>
              <a:gd name="connsiteY82" fmla="*/ 1847624 h 2488364"/>
              <a:gd name="connsiteX83" fmla="*/ 353730 w 2578308"/>
              <a:gd name="connsiteY83" fmla="*/ 1781026 h 2488364"/>
              <a:gd name="connsiteX84" fmla="*/ 152720 w 2578308"/>
              <a:gd name="connsiteY84" fmla="*/ 1831475 h 2488364"/>
              <a:gd name="connsiteX85" fmla="*/ 101308 w 2578308"/>
              <a:gd name="connsiteY85" fmla="*/ 1728474 h 2488364"/>
              <a:gd name="connsiteX86" fmla="*/ 96312 w 2578308"/>
              <a:gd name="connsiteY86" fmla="*/ 1715300 h 2488364"/>
              <a:gd name="connsiteX87" fmla="*/ 269777 w 2578308"/>
              <a:gd name="connsiteY87" fmla="*/ 1596254 h 2488364"/>
              <a:gd name="connsiteX88" fmla="*/ 258386 w 2578308"/>
              <a:gd name="connsiteY88" fmla="*/ 1565130 h 2488364"/>
              <a:gd name="connsiteX89" fmla="*/ 215435 w 2578308"/>
              <a:gd name="connsiteY89" fmla="*/ 1354533 h 2488364"/>
              <a:gd name="connsiteX90" fmla="*/ 214913 w 2578308"/>
              <a:gd name="connsiteY90" fmla="*/ 1344188 h 2488364"/>
              <a:gd name="connsiteX91" fmla="*/ 3185 w 2578308"/>
              <a:gd name="connsiteY91" fmla="*/ 1305046 h 2488364"/>
              <a:gd name="connsiteX92" fmla="*/ 0 w 2578308"/>
              <a:gd name="connsiteY92" fmla="*/ 1244182 h 2488364"/>
              <a:gd name="connsiteX93" fmla="*/ 3185 w 2578308"/>
              <a:gd name="connsiteY93" fmla="*/ 1183320 h 2488364"/>
              <a:gd name="connsiteX94" fmla="*/ 214913 w 2578308"/>
              <a:gd name="connsiteY94" fmla="*/ 1144178 h 2488364"/>
              <a:gd name="connsiteX95" fmla="*/ 215435 w 2578308"/>
              <a:gd name="connsiteY95" fmla="*/ 1133831 h 2488364"/>
              <a:gd name="connsiteX96" fmla="*/ 258386 w 2578308"/>
              <a:gd name="connsiteY96" fmla="*/ 923234 h 2488364"/>
              <a:gd name="connsiteX97" fmla="*/ 269777 w 2578308"/>
              <a:gd name="connsiteY97" fmla="*/ 892111 h 2488364"/>
              <a:gd name="connsiteX98" fmla="*/ 96312 w 2578308"/>
              <a:gd name="connsiteY98" fmla="*/ 773065 h 2488364"/>
              <a:gd name="connsiteX99" fmla="*/ 101308 w 2578308"/>
              <a:gd name="connsiteY99" fmla="*/ 759890 h 2488364"/>
              <a:gd name="connsiteX100" fmla="*/ 152719 w 2578308"/>
              <a:gd name="connsiteY100" fmla="*/ 656890 h 2488364"/>
              <a:gd name="connsiteX101" fmla="*/ 353729 w 2578308"/>
              <a:gd name="connsiteY101" fmla="*/ 707339 h 2488364"/>
              <a:gd name="connsiteX102" fmla="*/ 394189 w 2578308"/>
              <a:gd name="connsiteY102" fmla="*/ 640740 h 2488364"/>
              <a:gd name="connsiteX103" fmla="*/ 456321 w 2578308"/>
              <a:gd name="connsiteY103" fmla="*/ 557653 h 2488364"/>
              <a:gd name="connsiteX104" fmla="*/ 489476 w 2578308"/>
              <a:gd name="connsiteY104" fmla="*/ 521173 h 2488364"/>
              <a:gd name="connsiteX105" fmla="*/ 383997 w 2578308"/>
              <a:gd name="connsiteY105" fmla="*/ 358788 h 2488364"/>
              <a:gd name="connsiteX106" fmla="*/ 469133 w 2578308"/>
              <a:gd name="connsiteY106" fmla="*/ 284111 h 2488364"/>
              <a:gd name="connsiteX107" fmla="*/ 495420 w 2578308"/>
              <a:gd name="connsiteY107" fmla="*/ 265139 h 2488364"/>
              <a:gd name="connsiteX108" fmla="*/ 643757 w 2578308"/>
              <a:gd name="connsiteY108" fmla="*/ 380591 h 2488364"/>
              <a:gd name="connsiteX109" fmla="*/ 685712 w 2578308"/>
              <a:gd name="connsiteY109" fmla="*/ 349217 h 2488364"/>
              <a:gd name="connsiteX110" fmla="*/ 774700 w 2578308"/>
              <a:gd name="connsiteY110" fmla="*/ 295156 h 2488364"/>
              <a:gd name="connsiteX111" fmla="*/ 810773 w 2578308"/>
              <a:gd name="connsiteY111" fmla="*/ 277779 h 2488364"/>
              <a:gd name="connsiteX112" fmla="*/ 774337 w 2578308"/>
              <a:gd name="connsiteY112" fmla="*/ 103828 h 2488364"/>
              <a:gd name="connsiteX113" fmla="*/ 787357 w 2578308"/>
              <a:gd name="connsiteY113" fmla="*/ 97774 h 2488364"/>
              <a:gd name="connsiteX114" fmla="*/ 905799 w 2578308"/>
              <a:gd name="connsiteY114" fmla="*/ 55936 h 2488364"/>
              <a:gd name="connsiteX115" fmla="*/ 923528 w 2578308"/>
              <a:gd name="connsiteY115" fmla="*/ 51537 h 2488364"/>
              <a:gd name="connsiteX116" fmla="*/ 1010078 w 2578308"/>
              <a:gd name="connsiteY116" fmla="*/ 202648 h 2488364"/>
              <a:gd name="connsiteX117" fmla="*/ 1071639 w 2578308"/>
              <a:gd name="connsiteY117" fmla="*/ 186818 h 2488364"/>
              <a:gd name="connsiteX118" fmla="*/ 1178803 w 2578308"/>
              <a:gd name="connsiteY118" fmla="*/ 170463 h 2488364"/>
              <a:gd name="connsiteX119" fmla="*/ 1182055 w 2578308"/>
              <a:gd name="connsiteY119" fmla="*/ 170299 h 2488364"/>
              <a:gd name="connsiteX120" fmla="*/ 1207718 w 2578308"/>
              <a:gd name="connsiteY120" fmla="*/ 3969 h 248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578308" h="2488364">
                <a:moveTo>
                  <a:pt x="1289154" y="382248"/>
                </a:moveTo>
                <a:cubicBezTo>
                  <a:pt x="813121" y="382248"/>
                  <a:pt x="427220" y="768149"/>
                  <a:pt x="427220" y="1244182"/>
                </a:cubicBezTo>
                <a:cubicBezTo>
                  <a:pt x="427220" y="1720215"/>
                  <a:pt x="813121" y="2106116"/>
                  <a:pt x="1289154" y="2106116"/>
                </a:cubicBezTo>
                <a:cubicBezTo>
                  <a:pt x="1765187" y="2106116"/>
                  <a:pt x="2151088" y="1720215"/>
                  <a:pt x="2151088" y="1244182"/>
                </a:cubicBezTo>
                <a:cubicBezTo>
                  <a:pt x="2151088" y="768149"/>
                  <a:pt x="1765187" y="382248"/>
                  <a:pt x="1289154" y="382248"/>
                </a:cubicBezTo>
                <a:close/>
                <a:moveTo>
                  <a:pt x="1289154" y="0"/>
                </a:moveTo>
                <a:lnTo>
                  <a:pt x="1370592" y="3969"/>
                </a:lnTo>
                <a:lnTo>
                  <a:pt x="1396255" y="170299"/>
                </a:lnTo>
                <a:lnTo>
                  <a:pt x="1399505" y="170463"/>
                </a:lnTo>
                <a:cubicBezTo>
                  <a:pt x="1435788" y="174148"/>
                  <a:pt x="1471539" y="179630"/>
                  <a:pt x="1506669" y="186818"/>
                </a:cubicBezTo>
                <a:lnTo>
                  <a:pt x="1568231" y="202648"/>
                </a:lnTo>
                <a:lnTo>
                  <a:pt x="1654781" y="51537"/>
                </a:lnTo>
                <a:lnTo>
                  <a:pt x="1672509" y="55936"/>
                </a:lnTo>
                <a:cubicBezTo>
                  <a:pt x="1712876" y="68054"/>
                  <a:pt x="1752393" y="82034"/>
                  <a:pt x="1790951" y="97774"/>
                </a:cubicBezTo>
                <a:lnTo>
                  <a:pt x="1803972" y="103828"/>
                </a:lnTo>
                <a:lnTo>
                  <a:pt x="1767537" y="277779"/>
                </a:lnTo>
                <a:lnTo>
                  <a:pt x="1803608" y="295156"/>
                </a:lnTo>
                <a:cubicBezTo>
                  <a:pt x="1834194" y="311771"/>
                  <a:pt x="1863887" y="329821"/>
                  <a:pt x="1892596" y="349217"/>
                </a:cubicBezTo>
                <a:lnTo>
                  <a:pt x="1934552" y="380591"/>
                </a:lnTo>
                <a:lnTo>
                  <a:pt x="2082889" y="265139"/>
                </a:lnTo>
                <a:lnTo>
                  <a:pt x="2109176" y="284111"/>
                </a:lnTo>
                <a:lnTo>
                  <a:pt x="2194312" y="358788"/>
                </a:lnTo>
                <a:lnTo>
                  <a:pt x="2088833" y="521173"/>
                </a:lnTo>
                <a:lnTo>
                  <a:pt x="2121988" y="557653"/>
                </a:lnTo>
                <a:cubicBezTo>
                  <a:pt x="2143983" y="584305"/>
                  <a:pt x="2164724" y="612031"/>
                  <a:pt x="2184119" y="640740"/>
                </a:cubicBezTo>
                <a:lnTo>
                  <a:pt x="2224579" y="707339"/>
                </a:lnTo>
                <a:lnTo>
                  <a:pt x="2425589" y="656890"/>
                </a:lnTo>
                <a:lnTo>
                  <a:pt x="2477000" y="759890"/>
                </a:lnTo>
                <a:lnTo>
                  <a:pt x="2481997" y="773065"/>
                </a:lnTo>
                <a:lnTo>
                  <a:pt x="2308532" y="892112"/>
                </a:lnTo>
                <a:lnTo>
                  <a:pt x="2319922" y="923234"/>
                </a:lnTo>
                <a:cubicBezTo>
                  <a:pt x="2340946" y="990826"/>
                  <a:pt x="2355504" y="1061266"/>
                  <a:pt x="2362873" y="1133831"/>
                </a:cubicBezTo>
                <a:lnTo>
                  <a:pt x="2363395" y="1144177"/>
                </a:lnTo>
                <a:lnTo>
                  <a:pt x="2575124" y="1183320"/>
                </a:lnTo>
                <a:lnTo>
                  <a:pt x="2578308" y="1244182"/>
                </a:lnTo>
                <a:lnTo>
                  <a:pt x="2575124" y="1305046"/>
                </a:lnTo>
                <a:lnTo>
                  <a:pt x="2363395" y="1344188"/>
                </a:lnTo>
                <a:lnTo>
                  <a:pt x="2362873" y="1354533"/>
                </a:lnTo>
                <a:cubicBezTo>
                  <a:pt x="2355504" y="1427099"/>
                  <a:pt x="2340946" y="1497539"/>
                  <a:pt x="2319922" y="1565130"/>
                </a:cubicBezTo>
                <a:lnTo>
                  <a:pt x="2308531" y="1596254"/>
                </a:lnTo>
                <a:lnTo>
                  <a:pt x="2481996" y="1715300"/>
                </a:lnTo>
                <a:lnTo>
                  <a:pt x="2477000" y="1728474"/>
                </a:lnTo>
                <a:lnTo>
                  <a:pt x="2425589" y="1831475"/>
                </a:lnTo>
                <a:lnTo>
                  <a:pt x="2224579" y="1781026"/>
                </a:lnTo>
                <a:lnTo>
                  <a:pt x="2184119" y="1847624"/>
                </a:lnTo>
                <a:cubicBezTo>
                  <a:pt x="2164724" y="1876333"/>
                  <a:pt x="2143983" y="1904059"/>
                  <a:pt x="2121988" y="1930711"/>
                </a:cubicBezTo>
                <a:lnTo>
                  <a:pt x="2088832" y="1967191"/>
                </a:lnTo>
                <a:lnTo>
                  <a:pt x="2194311" y="2129576"/>
                </a:lnTo>
                <a:lnTo>
                  <a:pt x="2109176" y="2204254"/>
                </a:lnTo>
                <a:lnTo>
                  <a:pt x="2082888" y="2223226"/>
                </a:lnTo>
                <a:lnTo>
                  <a:pt x="1934551" y="2107774"/>
                </a:lnTo>
                <a:lnTo>
                  <a:pt x="1892596" y="2139147"/>
                </a:lnTo>
                <a:cubicBezTo>
                  <a:pt x="1863887" y="2158543"/>
                  <a:pt x="1834194" y="2176593"/>
                  <a:pt x="1803608" y="2193209"/>
                </a:cubicBezTo>
                <a:lnTo>
                  <a:pt x="1767536" y="2210585"/>
                </a:lnTo>
                <a:lnTo>
                  <a:pt x="1803972" y="2384536"/>
                </a:lnTo>
                <a:lnTo>
                  <a:pt x="1790951" y="2390590"/>
                </a:lnTo>
                <a:cubicBezTo>
                  <a:pt x="1752393" y="2406330"/>
                  <a:pt x="1712876" y="2420311"/>
                  <a:pt x="1672509" y="2432428"/>
                </a:cubicBezTo>
                <a:lnTo>
                  <a:pt x="1654781" y="2436828"/>
                </a:lnTo>
                <a:lnTo>
                  <a:pt x="1568231" y="2285717"/>
                </a:lnTo>
                <a:lnTo>
                  <a:pt x="1506669" y="2301546"/>
                </a:lnTo>
                <a:cubicBezTo>
                  <a:pt x="1471539" y="2308734"/>
                  <a:pt x="1435788" y="2314216"/>
                  <a:pt x="1399505" y="2317901"/>
                </a:cubicBezTo>
                <a:lnTo>
                  <a:pt x="1396255" y="2318065"/>
                </a:lnTo>
                <a:lnTo>
                  <a:pt x="1370592" y="2484395"/>
                </a:lnTo>
                <a:lnTo>
                  <a:pt x="1289154" y="2488364"/>
                </a:lnTo>
                <a:lnTo>
                  <a:pt x="1207718" y="2484395"/>
                </a:lnTo>
                <a:lnTo>
                  <a:pt x="1182055" y="2318065"/>
                </a:lnTo>
                <a:lnTo>
                  <a:pt x="1178803" y="2317901"/>
                </a:lnTo>
                <a:cubicBezTo>
                  <a:pt x="1142520" y="2314216"/>
                  <a:pt x="1106769" y="2308734"/>
                  <a:pt x="1071639" y="2301546"/>
                </a:cubicBezTo>
                <a:lnTo>
                  <a:pt x="1010078" y="2285717"/>
                </a:lnTo>
                <a:lnTo>
                  <a:pt x="923528" y="2436828"/>
                </a:lnTo>
                <a:lnTo>
                  <a:pt x="905799" y="2432428"/>
                </a:lnTo>
                <a:cubicBezTo>
                  <a:pt x="865432" y="2420311"/>
                  <a:pt x="825915" y="2406330"/>
                  <a:pt x="787357" y="2390590"/>
                </a:cubicBezTo>
                <a:lnTo>
                  <a:pt x="774337" y="2384537"/>
                </a:lnTo>
                <a:lnTo>
                  <a:pt x="810773" y="2210586"/>
                </a:lnTo>
                <a:lnTo>
                  <a:pt x="774700" y="2193209"/>
                </a:lnTo>
                <a:cubicBezTo>
                  <a:pt x="744114" y="2176593"/>
                  <a:pt x="714422" y="2158543"/>
                  <a:pt x="685712" y="2139147"/>
                </a:cubicBezTo>
                <a:lnTo>
                  <a:pt x="643758" y="2107774"/>
                </a:lnTo>
                <a:lnTo>
                  <a:pt x="495421" y="2223226"/>
                </a:lnTo>
                <a:lnTo>
                  <a:pt x="469133" y="2204254"/>
                </a:lnTo>
                <a:lnTo>
                  <a:pt x="383998" y="2129577"/>
                </a:lnTo>
                <a:lnTo>
                  <a:pt x="489477" y="1967192"/>
                </a:lnTo>
                <a:lnTo>
                  <a:pt x="456321" y="1930711"/>
                </a:lnTo>
                <a:cubicBezTo>
                  <a:pt x="434325" y="1904059"/>
                  <a:pt x="413585" y="1876333"/>
                  <a:pt x="394189" y="1847624"/>
                </a:cubicBezTo>
                <a:lnTo>
                  <a:pt x="353730" y="1781026"/>
                </a:lnTo>
                <a:lnTo>
                  <a:pt x="152720" y="1831475"/>
                </a:lnTo>
                <a:lnTo>
                  <a:pt x="101308" y="1728474"/>
                </a:lnTo>
                <a:lnTo>
                  <a:pt x="96312" y="1715300"/>
                </a:lnTo>
                <a:lnTo>
                  <a:pt x="269777" y="1596254"/>
                </a:lnTo>
                <a:lnTo>
                  <a:pt x="258386" y="1565130"/>
                </a:lnTo>
                <a:cubicBezTo>
                  <a:pt x="237363" y="1497539"/>
                  <a:pt x="222805" y="1427099"/>
                  <a:pt x="215435" y="1354533"/>
                </a:cubicBezTo>
                <a:lnTo>
                  <a:pt x="214913" y="1344188"/>
                </a:lnTo>
                <a:lnTo>
                  <a:pt x="3185" y="1305046"/>
                </a:lnTo>
                <a:lnTo>
                  <a:pt x="0" y="1244182"/>
                </a:lnTo>
                <a:lnTo>
                  <a:pt x="3185" y="1183320"/>
                </a:lnTo>
                <a:lnTo>
                  <a:pt x="214913" y="1144178"/>
                </a:lnTo>
                <a:lnTo>
                  <a:pt x="215435" y="1133831"/>
                </a:lnTo>
                <a:cubicBezTo>
                  <a:pt x="222805" y="1061266"/>
                  <a:pt x="237363" y="990826"/>
                  <a:pt x="258386" y="923234"/>
                </a:cubicBezTo>
                <a:lnTo>
                  <a:pt x="269777" y="892111"/>
                </a:lnTo>
                <a:lnTo>
                  <a:pt x="96312" y="773065"/>
                </a:lnTo>
                <a:lnTo>
                  <a:pt x="101308" y="759890"/>
                </a:lnTo>
                <a:lnTo>
                  <a:pt x="152719" y="656890"/>
                </a:lnTo>
                <a:lnTo>
                  <a:pt x="353729" y="707339"/>
                </a:lnTo>
                <a:lnTo>
                  <a:pt x="394189" y="640740"/>
                </a:lnTo>
                <a:cubicBezTo>
                  <a:pt x="413585" y="612031"/>
                  <a:pt x="434325" y="584305"/>
                  <a:pt x="456321" y="557653"/>
                </a:cubicBezTo>
                <a:lnTo>
                  <a:pt x="489476" y="521173"/>
                </a:lnTo>
                <a:lnTo>
                  <a:pt x="383997" y="358788"/>
                </a:lnTo>
                <a:lnTo>
                  <a:pt x="469133" y="284111"/>
                </a:lnTo>
                <a:lnTo>
                  <a:pt x="495420" y="265139"/>
                </a:lnTo>
                <a:lnTo>
                  <a:pt x="643757" y="380591"/>
                </a:lnTo>
                <a:lnTo>
                  <a:pt x="685712" y="349217"/>
                </a:lnTo>
                <a:cubicBezTo>
                  <a:pt x="714422" y="329821"/>
                  <a:pt x="744114" y="311771"/>
                  <a:pt x="774700" y="295156"/>
                </a:cubicBezTo>
                <a:lnTo>
                  <a:pt x="810773" y="277779"/>
                </a:lnTo>
                <a:lnTo>
                  <a:pt x="774337" y="103828"/>
                </a:lnTo>
                <a:lnTo>
                  <a:pt x="787357" y="97774"/>
                </a:lnTo>
                <a:cubicBezTo>
                  <a:pt x="825915" y="82034"/>
                  <a:pt x="865432" y="68054"/>
                  <a:pt x="905799" y="55936"/>
                </a:cubicBezTo>
                <a:lnTo>
                  <a:pt x="923528" y="51537"/>
                </a:lnTo>
                <a:lnTo>
                  <a:pt x="1010078" y="202648"/>
                </a:lnTo>
                <a:lnTo>
                  <a:pt x="1071639" y="186818"/>
                </a:lnTo>
                <a:cubicBezTo>
                  <a:pt x="1106769" y="179630"/>
                  <a:pt x="1142520" y="174148"/>
                  <a:pt x="1178803" y="170463"/>
                </a:cubicBezTo>
                <a:lnTo>
                  <a:pt x="1182055" y="170299"/>
                </a:lnTo>
                <a:lnTo>
                  <a:pt x="1207718" y="396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harsh" dir="t"/>
          </a:scene3d>
          <a:sp3d extrusionH="279400" contourW="19050" prstMaterial="dkEdge">
            <a:bevelT w="114300" prst="artDeco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5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828800" y="609600"/>
            <a:ext cx="8610600" cy="21336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2819400"/>
            <a:ext cx="8382000" cy="3657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i="1" dirty="0">
              <a:solidFill>
                <a:srgbClr val="002060"/>
              </a:solidFill>
            </a:endParaRPr>
          </a:p>
          <a:p>
            <a:pPr algn="ctr"/>
            <a:endParaRPr lang="bn-IN" sz="3200" b="1" i="1" dirty="0">
              <a:solidFill>
                <a:srgbClr val="002060"/>
              </a:solidFill>
            </a:endParaRPr>
          </a:p>
          <a:p>
            <a:pPr algn="ctr"/>
            <a:r>
              <a:rPr lang="bn-I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বিষয়-উদ্ভিদবিজ্ঞান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bn-I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১মপত্র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bn-IN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শ্রেনী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একাদশ</a:t>
            </a:r>
            <a:endParaRPr lang="bn-IN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ষষ্ঠ</a:t>
            </a:r>
            <a:endParaRPr lang="bn-IN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বিষয়বস্তু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ব্রায়োফাইটা</a:t>
            </a:r>
            <a:endParaRPr lang="bn-IN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৪</a:t>
            </a:r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০ </a:t>
            </a:r>
            <a:r>
              <a:rPr lang="bn-I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endParaRPr 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 </a:t>
            </a:r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bn-IN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উপস্থিতি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bn-IN" sz="3200" b="1" i="1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05000" y="228600"/>
            <a:ext cx="8534400" cy="2362200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আজকের পাঠ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 rot="10800000" flipV="1">
            <a:off x="1981200" y="2743199"/>
            <a:ext cx="8305800" cy="3657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রিকসিয়া </a:t>
            </a:r>
            <a:r>
              <a:rPr lang="en-US" sz="96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Riccia</a:t>
            </a:r>
            <a:endParaRPr lang="en-US" sz="9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752600" y="533400"/>
            <a:ext cx="8534400" cy="16764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accent6">
                    <a:lumMod val="75000"/>
                  </a:schemeClr>
                </a:solidFill>
              </a:rPr>
              <a:t>শিখন </a:t>
            </a:r>
            <a:r>
              <a:rPr lang="bn-IN" sz="8000" b="1" dirty="0">
                <a:solidFill>
                  <a:schemeClr val="accent6">
                    <a:lumMod val="75000"/>
                  </a:schemeClr>
                </a:solidFill>
              </a:rPr>
              <a:t>ফল</a:t>
            </a:r>
            <a:endParaRPr lang="en-US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2325470"/>
            <a:ext cx="8001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রিকসিয়া কী বলতে পারবে?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3239870"/>
            <a:ext cx="8077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রিকসিয়ার বৈশিষ্ট্য লিখতে পারবে।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4230470"/>
            <a:ext cx="8077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থ্যালাসের অভ্যন্তরীন গঠন ব্যাখ্যা করতে পারবে।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sdfg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5309754" cy="6148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6172201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/>
              <a:t>মস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62" y="304800"/>
            <a:ext cx="7371539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6096000"/>
            <a:ext cx="28956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</a:rPr>
              <a:t>Riccia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bn-IN" sz="2800" b="1" dirty="0">
                <a:solidFill>
                  <a:schemeClr val="bg1"/>
                </a:solidFill>
              </a:rPr>
              <a:t>-র থ্যালাস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437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6019801"/>
            <a:ext cx="2514600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রোজেট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0"/>
            <a:ext cx="6400800" cy="120032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i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–কী ?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0"/>
            <a:ext cx="11887200" cy="51706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atin typeface="NikoshBAN" pitchFamily="2" charset="0"/>
                <a:cs typeface="NikoshBAN" pitchFamily="2" charset="0"/>
              </a:rPr>
              <a:t>প্রধান  উদ্ভিদদেহটি গ্যমিটোফাইটিক 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(n</a:t>
            </a:r>
            <a:r>
              <a:rPr lang="bn-IN" sz="6600" b="1" dirty="0">
                <a:latin typeface="NikoshBAN" pitchFamily="2" charset="0"/>
                <a:cs typeface="NikoshBAN" pitchFamily="2" charset="0"/>
              </a:rPr>
              <a:t>) । দেহ থ্যালাস আকৃতির এবং দেহ মূল, কান্ড ও পাতায় বিভেদিত নয়। সালো্কসংশ্লেষণকারী অঞ্চল ও সঞ্চয়ী অঞ্চল নিয়ে থ্যালাসের অভ্যন্তরীণ অংশ গঠিত।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638</TotalTime>
  <Words>235</Words>
  <Application>Microsoft Office PowerPoint</Application>
  <PresentationFormat>Widescreen</PresentationFormat>
  <Paragraphs>63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NikoshBAN</vt:lpstr>
      <vt:lpstr>Perpetua</vt:lpstr>
      <vt:lpstr>Trebuchet MS</vt:lpstr>
      <vt:lpstr>Vrinda</vt:lpstr>
      <vt:lpstr>Wingdings</vt:lpstr>
      <vt:lpstr>Wingdings 2</vt:lpstr>
      <vt:lpstr>Equity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Lassc</dc:creator>
  <cp:lastModifiedBy>JJQBN72</cp:lastModifiedBy>
  <cp:revision>73</cp:revision>
  <dcterms:created xsi:type="dcterms:W3CDTF">2018-11-02T09:44:54Z</dcterms:created>
  <dcterms:modified xsi:type="dcterms:W3CDTF">2019-10-19T15:20:22Z</dcterms:modified>
</cp:coreProperties>
</file>