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74" r:id="rId2"/>
    <p:sldId id="323" r:id="rId3"/>
    <p:sldId id="275" r:id="rId4"/>
    <p:sldId id="318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322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A473ED-E6BD-42DA-AA23-7C07749180A8}">
          <p14:sldIdLst>
            <p14:sldId id="274"/>
            <p14:sldId id="323"/>
            <p14:sldId id="275"/>
            <p14:sldId id="318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322"/>
            <p14:sldId id="285"/>
          </p14:sldIdLst>
        </p14:section>
        <p14:section name="Untitled Section" id="{8412CF40-DD1A-4F78-A74F-348D1E5D6C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" initials="h" lastIdx="1" clrIdx="0">
    <p:extLst>
      <p:ext uri="{19B8F6BF-5375-455C-9EA6-DF929625EA0E}">
        <p15:presenceInfo xmlns:p15="http://schemas.microsoft.com/office/powerpoint/2012/main" userId="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3238" autoAdjust="0"/>
  </p:normalViewPr>
  <p:slideViewPr>
    <p:cSldViewPr snapToGrid="0">
      <p:cViewPr varScale="1">
        <p:scale>
          <a:sx n="83" d="100"/>
          <a:sy n="83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4E169-6F4C-49AF-B9E7-63A470C5705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AF8D9-3ACA-4A5B-9213-D934ABDCC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9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AF8D9-3ACA-4A5B-9213-D934ABDCC5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1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5C5A-3B39-43ED-8A6E-9107DE1CD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9C879-68B2-469D-93A4-D466C37FF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3E88B-B5F1-4CDB-B17B-2FCDD588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7B4A-4CA9-47C6-A8C5-B444E96C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103D8-502A-45D6-B08F-E1B7D540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4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13F2-F1B2-448D-9753-66ACED7D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3376C-D75D-41FE-ADB1-AD77BCCA6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1D49-EDAC-4C1D-AC89-BE70712A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A0E6A-85CC-404C-9E12-467A9F07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1D773-E055-4F3D-9890-6B2FCB05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8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B6A25-DA9C-4761-AD79-AB04D337A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C014C-D673-483D-B41D-34FEFC523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F0E7-5571-4E18-8B49-2D0D9DA5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3AD7A-85A3-4F2E-8DF5-80FCBE91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30BB-9251-42B2-A367-6A5473B2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C865-1F11-44DC-AD87-5D2E104B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4F1F-B923-4A3C-B4D5-43940A30D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4BD85-3514-4715-A61E-112379B0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F42F-F87C-4B86-AFA5-059CA6BA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DDD3C-D659-4015-9C26-8C68287E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5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1918-7E8E-4984-BB41-DAAEE800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64F7-DA62-4B47-82ED-7D819F590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D39C-4600-4D2D-8079-066CAB52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D225D-8E2D-4517-AD6D-54D6F6C8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1FEE0-50E5-4CBF-961F-329343F7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9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D31A-E16B-4982-942A-638174AC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366E-44B1-48AB-9C0E-4580C30DC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582A5-ECE9-40FC-87B5-EEEDDDA1F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74740-2B57-4DF6-9AC5-E8C0FD12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C6C2F-DDFB-4FE6-9E0D-843C92B3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4E8B1-459F-4405-BF2F-61287035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4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0BF6-7F93-4FB1-B4A6-E6331497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DA5AC-40A5-467C-A51F-099D882D0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6515F-EB6C-4063-9BA8-19B764A6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3FF92-478B-4786-AAD6-4C683973E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5EB80-F43B-427E-A77E-152B8DE47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7026F-7B13-4C73-AEBB-38F7A419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D9E6F-CBB3-47E7-8ED5-4419086E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DD94F-E2AA-4848-BC26-8BBF82E2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3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848E-DDFF-417A-8836-DE02D9B6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41BA4-F20F-42B0-B208-BFD052D8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768B7-A49C-4792-8125-7C3B79BE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D2EE9-7327-4BAA-99D3-71D3C543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B8CC4-5298-417D-B3F7-49585538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E37A8-D616-45D9-85CE-503F1494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4BCE9-5F35-4665-8300-567515E5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0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3834-8847-48CE-A103-A56A0773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C4BB-C6BD-4EF2-8941-4E11F9C3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C09AB-7FB5-4D68-8DFC-58266D06C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EB5B0-47B6-4815-983E-851302C2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1CE2D-18B6-418D-A7C1-73DA3308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61C53-149F-43F0-BCA9-51AC31B1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7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D394-5AD4-4132-A2A1-0384F089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DF0C8-72DB-4CEF-B61B-7D638BD58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B6C77-B308-4DB0-93EB-5B8160B68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A5865-B748-4A92-A76F-E136F1A0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CAD4D-B206-49B4-9D0A-767F0471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5E2CA-6066-414D-BAC4-DC7A922E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3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CC36F-3570-42EF-AE98-97EE74FA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63257-1881-4486-81B6-88081A8A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7DF8D-9F0F-4A1C-9AC1-E0D3A95BE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95AB-F9E5-4D52-8ACB-3D6A8E6CC9C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CBFA3-93C4-4D69-9599-898D6D37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08DE-1A7F-4916-90CE-D5597A8F4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B70B-25AA-41A8-A1AD-0CB180D0B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EABA4-9DC6-41D1-9E42-F90A13C94F45}"/>
              </a:ext>
            </a:extLst>
          </p:cNvPr>
          <p:cNvSpPr txBox="1"/>
          <p:nvPr/>
        </p:nvSpPr>
        <p:spPr>
          <a:xfrm>
            <a:off x="3414531" y="2407534"/>
            <a:ext cx="4867816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i="1" dirty="0" smtClean="0"/>
              <a:t>স্বাগতম</a:t>
            </a:r>
            <a:endParaRPr lang="en-US" sz="8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45BF1-8564-4504-A63A-40F6306A0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5" y="1585732"/>
            <a:ext cx="2538328" cy="45667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045BF1-8564-4504-A63A-40F6306A0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45" y="1585732"/>
            <a:ext cx="2717156" cy="4632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24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8AB81-1685-4B40-A42C-EFBD329E2517}"/>
              </a:ext>
            </a:extLst>
          </p:cNvPr>
          <p:cNvSpPr txBox="1"/>
          <p:nvPr/>
        </p:nvSpPr>
        <p:spPr>
          <a:xfrm>
            <a:off x="1505988" y="959532"/>
            <a:ext cx="331157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এসো</a:t>
            </a:r>
            <a:r>
              <a:rPr lang="en-US" sz="3200" b="1" dirty="0"/>
              <a:t>  প</a:t>
            </a:r>
            <a:r>
              <a:rPr lang="bn-IN" sz="3200" b="1" dirty="0"/>
              <a:t>ড়ি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52FCD-7D59-4355-9536-6BA4400B2564}"/>
              </a:ext>
            </a:extLst>
          </p:cNvPr>
          <p:cNvSpPr txBox="1"/>
          <p:nvPr/>
        </p:nvSpPr>
        <p:spPr>
          <a:xfrm>
            <a:off x="254642" y="2152891"/>
            <a:ext cx="6713317" cy="59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এবার তোমরা নিজে নিজে পড়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C7690-181E-4E90-AC1F-F38BE5AB6ABB}"/>
              </a:ext>
            </a:extLst>
          </p:cNvPr>
          <p:cNvSpPr txBox="1"/>
          <p:nvPr/>
        </p:nvSpPr>
        <p:spPr>
          <a:xfrm>
            <a:off x="1099168" y="3738309"/>
            <a:ext cx="454793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i="1" dirty="0"/>
              <a:t>জোড়ায় পড়</a:t>
            </a:r>
            <a:endParaRPr lang="en-US" sz="32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203C8-325B-48BA-A520-3959F384A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378" y="2581155"/>
            <a:ext cx="4218059" cy="3286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6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E2EA3E-1F3A-4DDA-82BE-319BF33B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89" y="408735"/>
            <a:ext cx="3401179" cy="2483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39677F-7847-462A-9C67-F05221CDF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34" y="460094"/>
            <a:ext cx="3894701" cy="23034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E690E-5CBD-422B-B7DB-BB477F359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11" y="4179162"/>
            <a:ext cx="1824141" cy="23436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770B89-92C6-4C9A-8208-BB577908D17E}"/>
              </a:ext>
            </a:extLst>
          </p:cNvPr>
          <p:cNvSpPr txBox="1"/>
          <p:nvPr/>
        </p:nvSpPr>
        <p:spPr>
          <a:xfrm>
            <a:off x="670559" y="3207874"/>
            <a:ext cx="531533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/>
              <a:t>গ্রাম=গ্র=গ+র 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82801-63EC-4FFB-803B-D24C2A7E6D2E}"/>
              </a:ext>
            </a:extLst>
          </p:cNvPr>
          <p:cNvSpPr txBox="1"/>
          <p:nvPr/>
        </p:nvSpPr>
        <p:spPr>
          <a:xfrm>
            <a:off x="6416041" y="3200400"/>
            <a:ext cx="4626207" cy="52322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/>
              <a:t>যুদ্ধ=দ্ধ=দ+ধ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D6EED-3C77-4667-9165-198B50D0CAB5}"/>
              </a:ext>
            </a:extLst>
          </p:cNvPr>
          <p:cNvSpPr txBox="1"/>
          <p:nvPr/>
        </p:nvSpPr>
        <p:spPr>
          <a:xfrm>
            <a:off x="6870979" y="5089357"/>
            <a:ext cx="371633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/>
              <a:t>বন্ধু=ন+ধ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B02F3-A33C-41F8-AE9E-3B8F3184FD37}"/>
              </a:ext>
            </a:extLst>
          </p:cNvPr>
          <p:cNvSpPr txBox="1"/>
          <p:nvPr/>
        </p:nvSpPr>
        <p:spPr>
          <a:xfrm>
            <a:off x="6215604" y="4175412"/>
            <a:ext cx="5187203" cy="52322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/>
              <a:t>স্বাধীনতা=স্ব=স+ব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2B59BB-D5B8-498C-9667-BB74277B0BA5}"/>
              </a:ext>
            </a:extLst>
          </p:cNvPr>
          <p:cNvSpPr txBox="1"/>
          <p:nvPr/>
        </p:nvSpPr>
        <p:spPr>
          <a:xfrm>
            <a:off x="2314937" y="370390"/>
            <a:ext cx="7130005" cy="523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 স্বাধীনতার ডাক দিলেন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6DAE-9CA7-436E-9201-47E727EE9D4A}"/>
              </a:ext>
            </a:extLst>
          </p:cNvPr>
          <p:cNvSpPr txBox="1"/>
          <p:nvPr/>
        </p:nvSpPr>
        <p:spPr>
          <a:xfrm>
            <a:off x="2314937" y="1307939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dirty="0">
                <a:solidFill>
                  <a:srgbClr val="00B0F0"/>
                </a:solidFill>
                <a:latin typeface="NikoshBAN" panose="02000000000000000000"/>
              </a:rPr>
              <a:t>উত্তরঃ১.বঙ্গ বন্ধু </a:t>
            </a:r>
          </a:p>
          <a:p>
            <a:pPr algn="ctr"/>
            <a:endParaRPr lang="en-US" sz="2800" dirty="0">
              <a:solidFill>
                <a:srgbClr val="00B0F0"/>
              </a:solidFill>
              <a:latin typeface="NikoshBAN" panose="020000000000000000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1949" y="3891718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dirty="0" smtClean="0">
                <a:solidFill>
                  <a:srgbClr val="00B050"/>
                </a:solidFill>
                <a:latin typeface="NikoshBAN" panose="02000000000000000000"/>
              </a:rPr>
              <a:t>১৯৭১ সালে</a:t>
            </a:r>
            <a:endParaRPr lang="en-US" sz="2800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3833" y="2523282"/>
            <a:ext cx="5741043" cy="523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/>
              </a:rPr>
              <a:t>স্বাধীনতা যুদ্ধ কখন হয়েছিল?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011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80393-0AD1-4569-BEDC-DEC3B7E225AA}"/>
              </a:ext>
            </a:extLst>
          </p:cNvPr>
          <p:cNvSpPr txBox="1"/>
          <p:nvPr/>
        </p:nvSpPr>
        <p:spPr>
          <a:xfrm>
            <a:off x="3819647" y="1134318"/>
            <a:ext cx="3727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>
                <a:latin typeface="NikoshBAN" panose="02000000000000000000"/>
              </a:rPr>
              <a:t>বাক্য তৈরী করঃ</a:t>
            </a:r>
          </a:p>
          <a:p>
            <a:pPr algn="ctr"/>
            <a:endParaRPr lang="bn-IN" sz="2800" b="1" u="sng" dirty="0">
              <a:latin typeface="NikoshBAN" panose="02000000000000000000"/>
            </a:endParaRPr>
          </a:p>
          <a:p>
            <a:pPr algn="ctr"/>
            <a:endParaRPr lang="en-US" sz="2800" b="1" u="sng" dirty="0">
              <a:latin typeface="NikoshBAN" panose="020000000000000000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4761" y="2994678"/>
            <a:ext cx="66438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/>
              </a:rPr>
              <a:t>ডাক,জমিদার,যুদ্ধ</a:t>
            </a:r>
            <a:endParaRPr lang="en-US" sz="2800" b="1" dirty="0">
              <a:latin typeface="NikoshBAN" panose="0200000000000000000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7506" y="2314832"/>
            <a:ext cx="2587349" cy="2858947"/>
            <a:chOff x="1044029" y="397341"/>
            <a:chExt cx="2587349" cy="2858947"/>
          </a:xfrm>
        </p:grpSpPr>
        <p:sp>
          <p:nvSpPr>
            <p:cNvPr id="7" name="Cloud 6"/>
            <p:cNvSpPr/>
            <p:nvPr/>
          </p:nvSpPr>
          <p:spPr>
            <a:xfrm>
              <a:off x="1044029" y="397341"/>
              <a:ext cx="2546431" cy="2858947"/>
            </a:xfrm>
            <a:prstGeom prst="cloud">
              <a:avLst/>
            </a:prstGeom>
            <a:blipFill>
              <a:blip r:embed="rId2"/>
              <a:tile tx="0" ty="0" sx="100000" sy="100000" flip="none" algn="tl"/>
            </a:blip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9783906">
              <a:off x="1096522" y="1188431"/>
              <a:ext cx="2534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solidFill>
                    <a:srgbClr val="FF0000"/>
                  </a:solidFill>
                </a:rPr>
                <a:t>বাড়ির কাজ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6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61" y="1570891"/>
            <a:ext cx="6181459" cy="3973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255994" y="1465385"/>
            <a:ext cx="7410899" cy="3364523"/>
            <a:chOff x="255994" y="1465385"/>
            <a:chExt cx="7410899" cy="33645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17D5FB-EE58-4740-91B4-B5FE03FA51DC}"/>
                </a:ext>
              </a:extLst>
            </p:cNvPr>
            <p:cNvSpPr txBox="1"/>
            <p:nvPr/>
          </p:nvSpPr>
          <p:spPr>
            <a:xfrm>
              <a:off x="678026" y="2362816"/>
              <a:ext cx="69888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dirty="0"/>
                <a:t>ধন্যবাদ</a:t>
              </a:r>
              <a:endParaRPr lang="en-US" sz="9600" dirty="0"/>
            </a:p>
          </p:txBody>
        </p:sp>
        <p:sp>
          <p:nvSpPr>
            <p:cNvPr id="6" name="Cloud 5"/>
            <p:cNvSpPr/>
            <p:nvPr/>
          </p:nvSpPr>
          <p:spPr>
            <a:xfrm>
              <a:off x="255994" y="1465385"/>
              <a:ext cx="4890437" cy="3364523"/>
            </a:xfrm>
            <a:prstGeom prst="cloud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44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303362" y="1886673"/>
            <a:ext cx="8090704" cy="388909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3" y="2981566"/>
            <a:ext cx="2152891" cy="1699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28395" y="2558005"/>
            <a:ext cx="3970116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/>
              </a:rPr>
              <a:t>নাজমা আক্তার</a:t>
            </a:r>
          </a:p>
          <a:p>
            <a:r>
              <a:rPr lang="bn-IN" sz="2800" dirty="0" smtClean="0">
                <a:latin typeface="NikoshBAN"/>
              </a:rPr>
              <a:t>পদবিঃসহকারি শিক্ষক</a:t>
            </a:r>
          </a:p>
          <a:p>
            <a:r>
              <a:rPr lang="bn-IN" sz="2800" dirty="0" smtClean="0">
                <a:latin typeface="NikoshBAN"/>
              </a:rPr>
              <a:t>বিদ্যালয়ের নামঃনিয়ামতপুর সপ্রাবি</a:t>
            </a:r>
          </a:p>
          <a:p>
            <a:r>
              <a:rPr lang="bn-IN" sz="2800" dirty="0" smtClean="0">
                <a:latin typeface="NikoshBAN"/>
              </a:rPr>
              <a:t>সদর,সুনামগঞ্জ।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12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893369-04C0-4266-A6F2-CFE4162DC6A2}"/>
              </a:ext>
            </a:extLst>
          </p:cNvPr>
          <p:cNvSpPr txBox="1"/>
          <p:nvPr/>
        </p:nvSpPr>
        <p:spPr>
          <a:xfrm>
            <a:off x="1315109" y="995423"/>
            <a:ext cx="715756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</a:t>
            </a:r>
            <a:endParaRPr lang="bn-IN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80570-A0B8-4D0E-99B7-98E521216F55}"/>
              </a:ext>
            </a:extLst>
          </p:cNvPr>
          <p:cNvSpPr txBox="1"/>
          <p:nvPr/>
        </p:nvSpPr>
        <p:spPr>
          <a:xfrm>
            <a:off x="500102" y="4110463"/>
            <a:ext cx="901192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B050"/>
                </a:solidFill>
              </a:rPr>
              <a:t>পাঠঃমুক্তিযুদ্ধের একটি সোনালি পাতা</a:t>
            </a:r>
          </a:p>
          <a:p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পাঠ্যাংশঃ১৯৭১সাল</a:t>
            </a:r>
            <a:r>
              <a:rPr lang="bn-IN" sz="2800" b="1" dirty="0">
                <a:solidFill>
                  <a:srgbClr val="00B050"/>
                </a:solidFill>
              </a:rPr>
              <a:t>............</a:t>
            </a:r>
          </a:p>
          <a:p>
            <a:r>
              <a:rPr lang="bn-IN" sz="2800" b="1" dirty="0">
                <a:solidFill>
                  <a:srgbClr val="00B050"/>
                </a:solidFill>
              </a:rPr>
              <a:t>.....            মানুষের বাস.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B1A9B7-70D1-4B47-8F65-ED3DDEE652A1}"/>
              </a:ext>
            </a:extLst>
          </p:cNvPr>
          <p:cNvSpPr txBox="1"/>
          <p:nvPr/>
        </p:nvSpPr>
        <p:spPr>
          <a:xfrm>
            <a:off x="151542" y="3738623"/>
            <a:ext cx="8911435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শিক্ষার্থীরাঃ</a:t>
            </a:r>
          </a:p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 বর্ননামূলক বিষয় পড়ে বুঝতে পারবে</a:t>
            </a:r>
          </a:p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 যুক্ত বর্ন ভেঙে লিখতে পারবে</a:t>
            </a:r>
          </a:p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২ যুক্ত বণ  ব্যবহার করে  শব্দ লিখতে পারবে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1A5D4278-E618-475C-B95C-F93087199544}"/>
              </a:ext>
            </a:extLst>
          </p:cNvPr>
          <p:cNvSpPr/>
          <p:nvPr/>
        </p:nvSpPr>
        <p:spPr>
          <a:xfrm>
            <a:off x="3978261" y="428263"/>
            <a:ext cx="3221192" cy="2082587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52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03E575-DD7E-4592-93D8-A735A8A5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37" y="338452"/>
            <a:ext cx="3212387" cy="2784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2177F-CFA7-49DE-893B-C03C58D46E4E}"/>
              </a:ext>
            </a:extLst>
          </p:cNvPr>
          <p:cNvSpPr txBox="1"/>
          <p:nvPr/>
        </p:nvSpPr>
        <p:spPr>
          <a:xfrm>
            <a:off x="6400800" y="1502764"/>
            <a:ext cx="5051685" cy="208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F230B-3C22-483A-975F-348E08AB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48" y="338452"/>
            <a:ext cx="5726858" cy="2646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886BC8-5EEB-4522-88CD-42EC61433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076" y="3361870"/>
            <a:ext cx="5444277" cy="2944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44158-BEFD-4817-AE25-BF5020705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549" y="3809434"/>
            <a:ext cx="3619362" cy="24038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60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D2FF8-0C66-427B-9E8E-790018B0E1F8}"/>
              </a:ext>
            </a:extLst>
          </p:cNvPr>
          <p:cNvSpPr txBox="1"/>
          <p:nvPr/>
        </p:nvSpPr>
        <p:spPr>
          <a:xfrm>
            <a:off x="464275" y="1936107"/>
            <a:ext cx="701936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দেখলে?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84041-F976-438B-B035-9D13897221D2}"/>
              </a:ext>
            </a:extLst>
          </p:cNvPr>
          <p:cNvSpPr txBox="1"/>
          <p:nvPr/>
        </p:nvSpPr>
        <p:spPr>
          <a:xfrm>
            <a:off x="464275" y="4507964"/>
            <a:ext cx="695543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তে কার  ছবি দেখানো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120B0-1F2D-45AD-8FC9-4E52C6F27E7F}"/>
              </a:ext>
            </a:extLst>
          </p:cNvPr>
          <p:cNvSpPr txBox="1"/>
          <p:nvPr/>
        </p:nvSpPr>
        <p:spPr>
          <a:xfrm>
            <a:off x="1723324" y="3222035"/>
            <a:ext cx="3330556" cy="5847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8CEA2-A61F-47C9-BE45-CBBF2EDE1907}"/>
              </a:ext>
            </a:extLst>
          </p:cNvPr>
          <p:cNvSpPr txBox="1"/>
          <p:nvPr/>
        </p:nvSpPr>
        <p:spPr>
          <a:xfrm flipH="1">
            <a:off x="2001397" y="5598290"/>
            <a:ext cx="3052483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1080" y="588622"/>
            <a:ext cx="51055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anose="02000000000000000000"/>
              </a:rPr>
              <a:t>এসো কিছু ছবি দেখি</a:t>
            </a:r>
            <a:endParaRPr lang="en-US" sz="3600" b="1" dirty="0">
              <a:solidFill>
                <a:srgbClr val="00B05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476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A9586-0698-46E4-BE51-AAEF82B5C634}"/>
              </a:ext>
            </a:extLst>
          </p:cNvPr>
          <p:cNvSpPr txBox="1"/>
          <p:nvPr/>
        </p:nvSpPr>
        <p:spPr>
          <a:xfrm>
            <a:off x="3202255" y="302328"/>
            <a:ext cx="327875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যুদ্ধ?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4523F-DB0D-4043-9474-D525C478D64E}"/>
              </a:ext>
            </a:extLst>
          </p:cNvPr>
          <p:cNvSpPr txBox="1"/>
          <p:nvPr/>
        </p:nvSpPr>
        <p:spPr>
          <a:xfrm>
            <a:off x="3202255" y="1350868"/>
            <a:ext cx="385032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dirty="0"/>
              <a:t>মুক্তি যুদ্ধ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7A997-19C7-4E04-9B21-176B40F8ACA2}"/>
              </a:ext>
            </a:extLst>
          </p:cNvPr>
          <p:cNvSpPr txBox="1"/>
          <p:nvPr/>
        </p:nvSpPr>
        <p:spPr>
          <a:xfrm>
            <a:off x="246260" y="2076242"/>
            <a:ext cx="4993955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3ACA9-DF4E-45BD-8228-ABDD54FF9975}"/>
              </a:ext>
            </a:extLst>
          </p:cNvPr>
          <p:cNvSpPr txBox="1"/>
          <p:nvPr/>
        </p:nvSpPr>
        <p:spPr>
          <a:xfrm>
            <a:off x="246260" y="2887464"/>
            <a:ext cx="758479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 যুদ্ধের একটি সোনালি পাতা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0C79B-A837-42A1-AE22-C35D3FDA4BF5}"/>
              </a:ext>
            </a:extLst>
          </p:cNvPr>
          <p:cNvSpPr txBox="1"/>
          <p:nvPr/>
        </p:nvSpPr>
        <p:spPr>
          <a:xfrm>
            <a:off x="1311763" y="6974424"/>
            <a:ext cx="11611631" cy="126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8BC5F-DAA7-4917-9D12-C755F9477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889" y="2168046"/>
            <a:ext cx="2262555" cy="3196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F9DBB-21C8-4684-95C1-B9B8005FC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462" y="4266178"/>
            <a:ext cx="2965861" cy="1982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20EB06-A7B4-47D0-A9E3-6980413B722A}"/>
              </a:ext>
            </a:extLst>
          </p:cNvPr>
          <p:cNvSpPr txBox="1"/>
          <p:nvPr/>
        </p:nvSpPr>
        <p:spPr>
          <a:xfrm>
            <a:off x="6843259" y="8500147"/>
            <a:ext cx="3413261" cy="1929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BB90BF-A584-41F7-AC02-386EDBF0F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2240" y="8477638"/>
            <a:ext cx="5690441" cy="56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DC0FEB-AB35-4205-A11D-54C7DA7E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93" y="1331089"/>
            <a:ext cx="8218152" cy="48034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92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051EF6-CE59-4C43-8F6F-133647B25A87}"/>
              </a:ext>
            </a:extLst>
          </p:cNvPr>
          <p:cNvSpPr txBox="1"/>
          <p:nvPr/>
        </p:nvSpPr>
        <p:spPr>
          <a:xfrm>
            <a:off x="4054224" y="1193790"/>
            <a:ext cx="381655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bn-IN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62458-E211-475A-82C6-D8DD9CD7171F}"/>
              </a:ext>
            </a:extLst>
          </p:cNvPr>
          <p:cNvSpPr txBox="1"/>
          <p:nvPr/>
        </p:nvSpPr>
        <p:spPr>
          <a:xfrm>
            <a:off x="1377389" y="2812649"/>
            <a:ext cx="898195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নিজে নিজে পড়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7D28B0-44B4-431B-8085-1DAA5A965AEE}"/>
              </a:ext>
            </a:extLst>
          </p:cNvPr>
          <p:cNvSpPr txBox="1"/>
          <p:nvPr/>
        </p:nvSpPr>
        <p:spPr>
          <a:xfrm>
            <a:off x="3692323" y="4317358"/>
            <a:ext cx="3844531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</TotalTime>
  <Words>143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োো</dc:title>
  <dc:creator>h</dc:creator>
  <cp:lastModifiedBy>User</cp:lastModifiedBy>
  <cp:revision>325</cp:revision>
  <dcterms:created xsi:type="dcterms:W3CDTF">2018-08-13T03:06:00Z</dcterms:created>
  <dcterms:modified xsi:type="dcterms:W3CDTF">2019-11-05T05:22:19Z</dcterms:modified>
</cp:coreProperties>
</file>