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547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4F52-0ED6-4350-AB71-6C6E53D8B1B1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2793-081B-48D0-83ED-F061577E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136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4F52-0ED6-4350-AB71-6C6E53D8B1B1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2793-081B-48D0-83ED-F061577E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51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4F52-0ED6-4350-AB71-6C6E53D8B1B1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2793-081B-48D0-83ED-F061577E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612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4F52-0ED6-4350-AB71-6C6E53D8B1B1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2793-081B-48D0-83ED-F061577E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01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4F52-0ED6-4350-AB71-6C6E53D8B1B1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2793-081B-48D0-83ED-F061577E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0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4F52-0ED6-4350-AB71-6C6E53D8B1B1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2793-081B-48D0-83ED-F061577E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888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4F52-0ED6-4350-AB71-6C6E53D8B1B1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2793-081B-48D0-83ED-F061577E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18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4F52-0ED6-4350-AB71-6C6E53D8B1B1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2793-081B-48D0-83ED-F061577E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058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4F52-0ED6-4350-AB71-6C6E53D8B1B1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2793-081B-48D0-83ED-F061577E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074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4F52-0ED6-4350-AB71-6C6E53D8B1B1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2793-081B-48D0-83ED-F061577E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27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4F52-0ED6-4350-AB71-6C6E53D8B1B1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22793-081B-48D0-83ED-F061577E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294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F4F52-0ED6-4350-AB71-6C6E53D8B1B1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22793-081B-48D0-83ED-F061577E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85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nut 1"/>
          <p:cNvSpPr/>
          <p:nvPr/>
        </p:nvSpPr>
        <p:spPr>
          <a:xfrm>
            <a:off x="1676400" y="152400"/>
            <a:ext cx="6553200" cy="6172200"/>
          </a:xfrm>
          <a:prstGeom prst="donut">
            <a:avLst>
              <a:gd name="adj" fmla="val 21491"/>
            </a:avLst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numCol="1" rtlCol="0" anchor="ctr">
            <a:prstTxWarp prst="textCircl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200" b="1" dirty="0" smtClean="0">
                <a:latin typeface="Book Antiqua" pitchFamily="18" charset="0"/>
              </a:rPr>
              <a:t>Good morning my dear students.</a:t>
            </a:r>
            <a:endParaRPr lang="en-US" sz="7200" b="1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38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3000" y="152401"/>
            <a:ext cx="3886199" cy="23375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Oval Callout 4">
            <a:extLst>
              <a:ext uri="{FF2B5EF4-FFF2-40B4-BE49-F238E27FC236}">
                <a16:creationId xmlns:lc="http://schemas.openxmlformats.org/drawingml/2006/lockedCanvas" xmlns="" xmlns:a16="http://schemas.microsoft.com/office/drawing/2014/main" id="{69528876-7661-4D59-A053-994BC8CAE6F4}"/>
              </a:ext>
            </a:extLst>
          </p:cNvPr>
          <p:cNvSpPr/>
          <p:nvPr/>
        </p:nvSpPr>
        <p:spPr>
          <a:xfrm rot="20528752">
            <a:off x="-38061" y="257036"/>
            <a:ext cx="3877847" cy="1354998"/>
          </a:xfrm>
          <a:prstGeom prst="wedgeEllipseCallout">
            <a:avLst>
              <a:gd name="adj1" fmla="val 71308"/>
              <a:gd name="adj2" fmla="val 96917"/>
            </a:avLst>
          </a:prstGeom>
          <a:solidFill>
            <a:srgbClr val="92D050"/>
          </a:solidFill>
          <a:ln w="381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ngle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</a:p>
        </p:txBody>
      </p:sp>
      <p:pic>
        <p:nvPicPr>
          <p:cNvPr id="6" name="tab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79" y="3429000"/>
            <a:ext cx="8686800" cy="311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35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152400"/>
            <a:ext cx="4010025" cy="30194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Left-Up Arrow 3"/>
          <p:cNvSpPr/>
          <p:nvPr/>
        </p:nvSpPr>
        <p:spPr>
          <a:xfrm>
            <a:off x="4495800" y="457200"/>
            <a:ext cx="4295775" cy="2819400"/>
          </a:xfrm>
          <a:prstGeom prst="leftUpArrow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 Work</a:t>
            </a:r>
          </a:p>
        </p:txBody>
      </p:sp>
      <p:sp>
        <p:nvSpPr>
          <p:cNvPr id="5" name="Rectangle 4"/>
          <p:cNvSpPr/>
          <p:nvPr/>
        </p:nvSpPr>
        <p:spPr>
          <a:xfrm>
            <a:off x="2644293" y="3244334"/>
            <a:ext cx="3855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Write five sentences about the subject</a:t>
            </a:r>
          </a:p>
        </p:txBody>
      </p:sp>
      <p:sp>
        <p:nvSpPr>
          <p:cNvPr id="6" name="Rectangle 5"/>
          <p:cNvSpPr/>
          <p:nvPr/>
        </p:nvSpPr>
        <p:spPr>
          <a:xfrm>
            <a:off x="1295400" y="4191000"/>
            <a:ext cx="6172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0000"/>
                </a:solidFill>
              </a:rPr>
              <a:t>Polluting the land </a:t>
            </a:r>
          </a:p>
          <a:p>
            <a:pPr algn="ctr"/>
            <a:r>
              <a:rPr lang="en-US" sz="2800" b="1" i="1" dirty="0">
                <a:solidFill>
                  <a:srgbClr val="FF0000"/>
                </a:solidFill>
              </a:rPr>
              <a:t>means </a:t>
            </a:r>
          </a:p>
          <a:p>
            <a:pPr algn="ctr"/>
            <a:r>
              <a:rPr lang="en-US" sz="2800" b="1" i="1" dirty="0">
                <a:solidFill>
                  <a:srgbClr val="FF0000"/>
                </a:solidFill>
              </a:rPr>
              <a:t>polluting the water</a:t>
            </a:r>
          </a:p>
        </p:txBody>
      </p:sp>
    </p:spTree>
    <p:extLst>
      <p:ext uri="{BB962C8B-B14F-4D97-AF65-F5344CB8AC3E}">
        <p14:creationId xmlns:p14="http://schemas.microsoft.com/office/powerpoint/2010/main" val="2361361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ecision 1"/>
          <p:cNvSpPr/>
          <p:nvPr/>
        </p:nvSpPr>
        <p:spPr>
          <a:xfrm>
            <a:off x="685800" y="5031810"/>
            <a:ext cx="8077200" cy="16002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Thanks</a:t>
            </a:r>
            <a:endParaRPr lang="en-US" sz="6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304800"/>
            <a:ext cx="88392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95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609600" y="1781175"/>
            <a:ext cx="85344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just">
              <a:buFont typeface="Arial" pitchFamily="34" charset="0"/>
              <a:buNone/>
            </a:pPr>
            <a:r>
              <a:rPr lang="en-US" b="1" dirty="0" err="1" smtClean="0">
                <a:latin typeface="Book Antiqua" pitchFamily="18" charset="0"/>
              </a:rPr>
              <a:t>Mazada</a:t>
            </a:r>
            <a:r>
              <a:rPr lang="en-US" b="1" dirty="0" smtClean="0">
                <a:latin typeface="Book Antiqua" pitchFamily="18" charset="0"/>
              </a:rPr>
              <a:t> </a:t>
            </a:r>
            <a:r>
              <a:rPr lang="en-US" b="1" dirty="0" err="1" smtClean="0">
                <a:latin typeface="Book Antiqua" pitchFamily="18" charset="0"/>
              </a:rPr>
              <a:t>Akter</a:t>
            </a:r>
            <a:endParaRPr lang="en-US" b="1" dirty="0" smtClean="0">
              <a:latin typeface="Book Antiqua" pitchFamily="18" charset="0"/>
            </a:endParaRPr>
          </a:p>
          <a:p>
            <a:pPr indent="0" algn="just">
              <a:buFont typeface="Arial" pitchFamily="34" charset="0"/>
              <a:buNone/>
            </a:pPr>
            <a:r>
              <a:rPr lang="en-US" b="1" dirty="0" smtClean="0">
                <a:latin typeface="Book Antiqua" pitchFamily="18" charset="0"/>
              </a:rPr>
              <a:t>Lecturer (English)</a:t>
            </a:r>
          </a:p>
          <a:p>
            <a:pPr indent="0" algn="just">
              <a:buFont typeface="Arial" pitchFamily="34" charset="0"/>
              <a:buNone/>
            </a:pPr>
            <a:r>
              <a:rPr lang="en-US" b="1" dirty="0" err="1" smtClean="0">
                <a:latin typeface="Book Antiqua" pitchFamily="18" charset="0"/>
              </a:rPr>
              <a:t>Barabor</a:t>
            </a:r>
            <a:r>
              <a:rPr lang="en-US" b="1" dirty="0" smtClean="0">
                <a:latin typeface="Book Antiqua" pitchFamily="18" charset="0"/>
              </a:rPr>
              <a:t> </a:t>
            </a:r>
            <a:r>
              <a:rPr lang="en-US" b="1" dirty="0" err="1" smtClean="0">
                <a:latin typeface="Book Antiqua" pitchFamily="18" charset="0"/>
              </a:rPr>
              <a:t>alim</a:t>
            </a:r>
            <a:r>
              <a:rPr lang="en-US" b="1" dirty="0" smtClean="0">
                <a:latin typeface="Book Antiqua" pitchFamily="18" charset="0"/>
              </a:rPr>
              <a:t> </a:t>
            </a:r>
            <a:r>
              <a:rPr lang="en-US" b="1" dirty="0" err="1" smtClean="0">
                <a:latin typeface="Book Antiqua" pitchFamily="18" charset="0"/>
              </a:rPr>
              <a:t>Madrasha</a:t>
            </a:r>
            <a:endParaRPr lang="en-US" b="1" dirty="0" smtClean="0">
              <a:latin typeface="Book Antiqua" pitchFamily="18" charset="0"/>
            </a:endParaRPr>
          </a:p>
          <a:p>
            <a:pPr indent="0" algn="just">
              <a:buFont typeface="Arial" pitchFamily="34" charset="0"/>
              <a:buNone/>
            </a:pPr>
            <a:r>
              <a:rPr lang="en-US" b="1" dirty="0" smtClean="0">
                <a:latin typeface="Book Antiqua" pitchFamily="18" charset="0"/>
              </a:rPr>
              <a:t>Class IX-X</a:t>
            </a:r>
          </a:p>
          <a:p>
            <a:pPr indent="0" algn="just">
              <a:buFont typeface="Arial" pitchFamily="34" charset="0"/>
              <a:buNone/>
            </a:pPr>
            <a:r>
              <a:rPr lang="en-US" b="1" dirty="0" smtClean="0">
                <a:latin typeface="Book Antiqua" pitchFamily="18" charset="0"/>
              </a:rPr>
              <a:t>Subject : English 1</a:t>
            </a:r>
            <a:r>
              <a:rPr lang="en-US" b="1" baseline="30000" dirty="0" smtClean="0">
                <a:latin typeface="Book Antiqua" pitchFamily="18" charset="0"/>
              </a:rPr>
              <a:t>st</a:t>
            </a:r>
            <a:r>
              <a:rPr lang="en-US" b="1" dirty="0" smtClean="0">
                <a:latin typeface="Book Antiqua" pitchFamily="18" charset="0"/>
              </a:rPr>
              <a:t> paper</a:t>
            </a: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14400" y="152400"/>
            <a:ext cx="4953000" cy="1600200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Teachers information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649358" y="1665842"/>
            <a:ext cx="3753322" cy="3164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854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/>
          <p:nvPr/>
        </p:nvSpPr>
        <p:spPr>
          <a:xfrm>
            <a:off x="1143000" y="2362200"/>
            <a:ext cx="6858000" cy="280076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Class : Nine \ Ten</a:t>
            </a:r>
          </a:p>
          <a:p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Subject : English 1</a:t>
            </a:r>
            <a:r>
              <a:rPr lang="en-US" sz="4400" baseline="30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Paper</a:t>
            </a:r>
          </a:p>
          <a:p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Section : Unit 05, lesson 02</a:t>
            </a:r>
          </a:p>
          <a:p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Time : 50 minutes.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143000" y="533400"/>
            <a:ext cx="6858000" cy="16764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chemeClr val="tx1"/>
                </a:solidFill>
              </a:rPr>
              <a:t>Lesson plan</a:t>
            </a:r>
            <a:endParaRPr 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57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38200" y="304800"/>
            <a:ext cx="8153400" cy="3048000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prstClr val="black"/>
                </a:solidFill>
                <a:ea typeface="+mj-ea"/>
                <a:cs typeface="+mj-cs"/>
              </a:rPr>
              <a:t>So our Today’s Lesson</a:t>
            </a:r>
            <a:br>
              <a:rPr lang="en-US" sz="54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en-US" sz="5400" dirty="0">
                <a:solidFill>
                  <a:prstClr val="black"/>
                </a:solidFill>
                <a:ea typeface="+mj-ea"/>
                <a:cs typeface="+mj-cs"/>
              </a:rPr>
              <a:t> is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533400" y="3352800"/>
            <a:ext cx="8305800" cy="31242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8000" dirty="0">
                <a:solidFill>
                  <a:srgbClr val="FFFF00"/>
                </a:solidFill>
              </a:rPr>
              <a:t>ENVIRONMENTAL POLLUTION</a:t>
            </a:r>
          </a:p>
        </p:txBody>
      </p:sp>
    </p:spTree>
    <p:extLst>
      <p:ext uri="{BB962C8B-B14F-4D97-AF65-F5344CB8AC3E}">
        <p14:creationId xmlns:p14="http://schemas.microsoft.com/office/powerpoint/2010/main" val="297835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76225" y="304800"/>
            <a:ext cx="8610600" cy="22098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prstClr val="black"/>
                </a:solidFill>
                <a:ea typeface="+mj-ea"/>
                <a:cs typeface="+mj-cs"/>
              </a:rPr>
              <a:t>FROM THIS LESSON WE WILL BE ABLE TO </a:t>
            </a:r>
            <a:r>
              <a:rPr lang="en-US" sz="3600" dirty="0" smtClean="0">
                <a:solidFill>
                  <a:prstClr val="black"/>
                </a:solidFill>
                <a:ea typeface="+mj-ea"/>
                <a:cs typeface="+mj-cs"/>
              </a:rPr>
              <a:t>---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276225" y="3200400"/>
            <a:ext cx="8610600" cy="33528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4000" dirty="0">
                <a:solidFill>
                  <a:prstClr val="black"/>
                </a:solidFill>
              </a:rPr>
              <a:t>Learn new vocabulary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4000" dirty="0">
                <a:solidFill>
                  <a:prstClr val="black"/>
                </a:solidFill>
              </a:rPr>
              <a:t>Causes of Environmental Pollution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4000" dirty="0">
                <a:solidFill>
                  <a:prstClr val="black"/>
                </a:solidFill>
              </a:rPr>
              <a:t>Kinds of Environmental Pollution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4000" dirty="0">
                <a:solidFill>
                  <a:prstClr val="black"/>
                </a:solidFill>
              </a:rPr>
              <a:t>Rules of using Modal Auxiliary Verbs.</a:t>
            </a:r>
          </a:p>
        </p:txBody>
      </p:sp>
    </p:spTree>
    <p:extLst>
      <p:ext uri="{BB962C8B-B14F-4D97-AF65-F5344CB8AC3E}">
        <p14:creationId xmlns:p14="http://schemas.microsoft.com/office/powerpoint/2010/main" val="166246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04800"/>
            <a:ext cx="3813043" cy="2252625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4343400" y="838200"/>
            <a:ext cx="2286000" cy="129540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6781800" y="809625"/>
            <a:ext cx="2133600" cy="1323975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Sound is polluted by </a:t>
            </a:r>
            <a:r>
              <a:rPr lang="en-US" b="1" dirty="0" err="1">
                <a:solidFill>
                  <a:schemeClr val="tx1"/>
                </a:solidFill>
              </a:rPr>
              <a:t>vichles’s</a:t>
            </a:r>
            <a:r>
              <a:rPr lang="en-US" b="1" dirty="0">
                <a:solidFill>
                  <a:schemeClr val="tx1"/>
                </a:solidFill>
              </a:rPr>
              <a:t> horn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667000"/>
            <a:ext cx="3813043" cy="1981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" y="4800600"/>
            <a:ext cx="3813043" cy="1965960"/>
          </a:xfrm>
          <a:prstGeom prst="rect">
            <a:avLst/>
          </a:prstGeom>
        </p:spPr>
      </p:pic>
      <p:cxnSp>
        <p:nvCxnSpPr>
          <p:cNvPr id="8" name="Elbow Connector 7"/>
          <p:cNvCxnSpPr/>
          <p:nvPr/>
        </p:nvCxnSpPr>
        <p:spPr>
          <a:xfrm rot="5400000">
            <a:off x="2895600" y="4267200"/>
            <a:ext cx="2743200" cy="12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ight Arrow 8"/>
          <p:cNvSpPr/>
          <p:nvPr/>
        </p:nvSpPr>
        <p:spPr>
          <a:xfrm>
            <a:off x="4343400" y="3657600"/>
            <a:ext cx="2143125" cy="137160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6629400" y="3657600"/>
            <a:ext cx="2286000" cy="13716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Air is polluted by smoke from </a:t>
            </a:r>
            <a:r>
              <a:rPr lang="en-US" b="1" dirty="0" err="1">
                <a:solidFill>
                  <a:schemeClr val="tx1"/>
                </a:solidFill>
              </a:rPr>
              <a:t>vichles</a:t>
            </a:r>
            <a:r>
              <a:rPr lang="en-US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424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447800" y="381000"/>
            <a:ext cx="3429000" cy="1524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Pair Work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4000" y="2133600"/>
            <a:ext cx="26810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b="1" dirty="0"/>
              <a:t>How water is polluted?</a:t>
            </a:r>
          </a:p>
        </p:txBody>
      </p:sp>
      <p:sp>
        <p:nvSpPr>
          <p:cNvPr id="4" name="Rectangle 3"/>
          <p:cNvSpPr/>
          <p:nvPr/>
        </p:nvSpPr>
        <p:spPr>
          <a:xfrm>
            <a:off x="1676400" y="2731254"/>
            <a:ext cx="27247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dirty="0"/>
              <a:t>Water is polluted ………..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7800" y="35814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dirty="0"/>
              <a:t>By throwing industrial waste materials in the ponds, canals, river etc.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dirty="0"/>
              <a:t>By  throwing chemical in the field.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dirty="0"/>
              <a:t>If we bath our animals into the pond, canals, river </a:t>
            </a:r>
            <a:r>
              <a:rPr lang="en-US" dirty="0" err="1"/>
              <a:t>etc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8393"/>
            <a:ext cx="3844973" cy="314823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40698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" descr="images 03.jp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219200"/>
            <a:ext cx="3886200" cy="2209800"/>
          </a:xfrm>
          <a:prstGeom prst="rect">
            <a:avLst/>
          </a:prstGeom>
        </p:spPr>
      </p:pic>
      <p:pic>
        <p:nvPicPr>
          <p:cNvPr id="3" name="Picture 2" descr="images 0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886200"/>
            <a:ext cx="3810000" cy="2286000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1524000" y="-76200"/>
            <a:ext cx="6172200" cy="12192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Kinds of Environmental Pollution</a:t>
            </a:r>
          </a:p>
        </p:txBody>
      </p:sp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9" y="1271785"/>
            <a:ext cx="3886200" cy="215721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8" y="3962400"/>
            <a:ext cx="3886201" cy="2209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80339" y="3429000"/>
            <a:ext cx="16873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Water Pollution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5410200" y="3613666"/>
            <a:ext cx="13767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Air Pollution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0" y="6257052"/>
            <a:ext cx="14441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Soil Pollution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5247494" y="6324600"/>
            <a:ext cx="17021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Sound Pollution</a:t>
            </a:r>
          </a:p>
        </p:txBody>
      </p:sp>
    </p:spTree>
    <p:extLst>
      <p:ext uri="{BB962C8B-B14F-4D97-AF65-F5344CB8AC3E}">
        <p14:creationId xmlns:p14="http://schemas.microsoft.com/office/powerpoint/2010/main" val="3874514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563165"/>
            <a:ext cx="3916680" cy="25050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080" y="553005"/>
            <a:ext cx="3810000" cy="2459512"/>
          </a:xfrm>
          <a:prstGeom prst="rect">
            <a:avLst/>
          </a:prstGeom>
        </p:spPr>
      </p:pic>
      <p:sp>
        <p:nvSpPr>
          <p:cNvPr id="4" name="5-Point Star 3"/>
          <p:cNvSpPr/>
          <p:nvPr/>
        </p:nvSpPr>
        <p:spPr>
          <a:xfrm>
            <a:off x="1958340" y="1510903"/>
            <a:ext cx="762000" cy="609600"/>
          </a:xfrm>
          <a:prstGeom prst="star5">
            <a:avLst>
              <a:gd name="adj" fmla="val 0"/>
              <a:gd name="hf" fmla="val 105146"/>
              <a:gd name="vf" fmla="val 11055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1958340" y="1510903"/>
            <a:ext cx="762000" cy="6096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2514600" y="4381500"/>
            <a:ext cx="762000" cy="6096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505200"/>
            <a:ext cx="3916680" cy="2057400"/>
          </a:xfrm>
          <a:prstGeom prst="rect">
            <a:avLst/>
          </a:prstGeom>
        </p:spPr>
      </p:pic>
      <p:sp>
        <p:nvSpPr>
          <p:cNvPr id="8" name="5-Point Star 7"/>
          <p:cNvSpPr/>
          <p:nvPr/>
        </p:nvSpPr>
        <p:spPr>
          <a:xfrm>
            <a:off x="5562600" y="1172685"/>
            <a:ext cx="762000" cy="6096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2514600" y="4416265"/>
            <a:ext cx="762000" cy="6096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057400" y="3135868"/>
            <a:ext cx="13264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Flood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20340" y="5867400"/>
            <a:ext cx="9271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Cyclone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60259" y="3124200"/>
            <a:ext cx="9549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Draught</a:t>
            </a:r>
          </a:p>
        </p:txBody>
      </p:sp>
    </p:spTree>
    <p:extLst>
      <p:ext uri="{BB962C8B-B14F-4D97-AF65-F5344CB8AC3E}">
        <p14:creationId xmlns:p14="http://schemas.microsoft.com/office/powerpoint/2010/main" val="306522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173</Words>
  <Application>Microsoft Office PowerPoint</Application>
  <PresentationFormat>On-screen Show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9</cp:revision>
  <dcterms:created xsi:type="dcterms:W3CDTF">2019-09-26T16:04:17Z</dcterms:created>
  <dcterms:modified xsi:type="dcterms:W3CDTF">2019-09-29T05:09:28Z</dcterms:modified>
</cp:coreProperties>
</file>