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6" r:id="rId9"/>
    <p:sldId id="263" r:id="rId10"/>
    <p:sldId id="277" r:id="rId11"/>
    <p:sldId id="267" r:id="rId12"/>
    <p:sldId id="268" r:id="rId13"/>
    <p:sldId id="270" r:id="rId14"/>
    <p:sldId id="272" r:id="rId15"/>
    <p:sldId id="273" r:id="rId16"/>
    <p:sldId id="274" r:id="rId17"/>
    <p:sldId id="264" r:id="rId18"/>
    <p:sldId id="271" r:id="rId19"/>
    <p:sldId id="269" r:id="rId20"/>
    <p:sldId id="266" r:id="rId21"/>
    <p:sldId id="275" r:id="rId22"/>
    <p:sldId id="265" r:id="rId23"/>
    <p:sldId id="279" r:id="rId24"/>
    <p:sldId id="280" r:id="rId25"/>
    <p:sldId id="278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607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D2FF0-9486-4B23-A119-EF014E2D91BA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768A8-9CFF-44E6-8D5C-D94C66E7F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901E-EFB0-46DA-9176-C6A0FAC76DE6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3A68-42BD-49DA-9973-E149D816B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901E-EFB0-46DA-9176-C6A0FAC76DE6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3A68-42BD-49DA-9973-E149D816B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901E-EFB0-46DA-9176-C6A0FAC76DE6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3A68-42BD-49DA-9973-E149D816B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901E-EFB0-46DA-9176-C6A0FAC76DE6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3A68-42BD-49DA-9973-E149D816B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901E-EFB0-46DA-9176-C6A0FAC76DE6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3A68-42BD-49DA-9973-E149D816B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901E-EFB0-46DA-9176-C6A0FAC76DE6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3A68-42BD-49DA-9973-E149D816B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901E-EFB0-46DA-9176-C6A0FAC76DE6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3A68-42BD-49DA-9973-E149D816B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901E-EFB0-46DA-9176-C6A0FAC76DE6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F3A68-42BD-49DA-9973-E149D816B0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901E-EFB0-46DA-9176-C6A0FAC76DE6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3A68-42BD-49DA-9973-E149D816B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901E-EFB0-46DA-9176-C6A0FAC76DE6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E3F3A68-42BD-49DA-9973-E149D816B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C48901E-EFB0-46DA-9176-C6A0FAC76DE6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3A68-42BD-49DA-9973-E149D816B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C48901E-EFB0-46DA-9176-C6A0FAC76DE6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E3F3A68-42BD-49DA-9973-E149D816B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0"/>
            <a:ext cx="7772400" cy="1975104"/>
          </a:xfrm>
        </p:spPr>
        <p:txBody>
          <a:bodyPr>
            <a:noAutofit/>
          </a:bodyPr>
          <a:lstStyle/>
          <a:p>
            <a:pPr algn="ctr"/>
            <a:r>
              <a:rPr lang="en-US" sz="8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সবাইকে</a:t>
            </a:r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8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স্বাগত</a:t>
            </a:r>
            <a:endParaRPr lang="en-US" sz="8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457200"/>
            <a:ext cx="2200275" cy="3352800"/>
          </a:xfrm>
          <a:prstGeom prst="ellipse">
            <a:avLst/>
          </a:prstGeom>
          <a:ln w="63500" cap="rnd">
            <a:solidFill>
              <a:schemeClr val="tx2">
                <a:lumMod val="1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u="sng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জোড়া</a:t>
            </a:r>
            <a:r>
              <a:rPr lang="en-US" sz="60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6000" b="1" u="sng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কাজ</a:t>
            </a:r>
            <a:endParaRPr lang="en-US" sz="6000" b="1" u="sng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কম্পিউটারের</a:t>
            </a:r>
            <a:r>
              <a:rPr lang="en-US" dirty="0" smtClean="0"/>
              <a:t> </a:t>
            </a:r>
            <a:r>
              <a:rPr lang="en-US" dirty="0" err="1" smtClean="0"/>
              <a:t>বৈশিষ্ট্য</a:t>
            </a:r>
            <a:r>
              <a:rPr lang="en-US" dirty="0" smtClean="0"/>
              <a:t> </a:t>
            </a:r>
            <a:r>
              <a:rPr lang="en-US" dirty="0" err="1" smtClean="0"/>
              <a:t>গুণো</a:t>
            </a:r>
            <a:r>
              <a:rPr lang="en-US" dirty="0" smtClean="0"/>
              <a:t> </a:t>
            </a:r>
            <a:r>
              <a:rPr lang="en-US" dirty="0" err="1" smtClean="0"/>
              <a:t>বল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" name="Picture 3" descr="download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3299" y="2886075"/>
            <a:ext cx="3046365" cy="32861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b="1" u="sng" dirty="0" err="1" smtClean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কম্পিউটারের</a:t>
            </a:r>
            <a:r>
              <a:rPr lang="en-US" b="1" u="sng" dirty="0" smtClean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 </a:t>
            </a:r>
            <a:r>
              <a:rPr lang="en-US" b="1" u="sng" dirty="0" err="1" smtClean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ব্যবহার</a:t>
            </a:r>
            <a:endParaRPr lang="en-US" b="1" u="sng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>
              <a:buBlip>
                <a:blip r:embed="rId2"/>
              </a:buBlip>
            </a:pPr>
            <a:r>
              <a:rPr lang="en-US" dirty="0" smtClean="0"/>
              <a:t> </a:t>
            </a:r>
            <a:r>
              <a:rPr lang="en-US" b="1" u="sng" dirty="0" err="1" smtClean="0">
                <a:effectLst>
                  <a:reflection blurRad="6350" stA="60000" endA="900" endPos="58000" dir="5400000" sy="-100000" algn="bl" rotWithShape="0"/>
                </a:effectLst>
                <a:latin typeface="SutonnyMJ" pitchFamily="2" charset="0"/>
                <a:cs typeface="SutonnyMJ" pitchFamily="2" charset="0"/>
              </a:rPr>
              <a:t>Avevm¯’‡j</a:t>
            </a:r>
            <a:r>
              <a:rPr lang="en-US" b="1" u="sng" dirty="0" smtClean="0">
                <a:effectLst>
                  <a:reflection blurRad="6350" stA="60000" endA="900" endPos="58000" dir="5400000" sy="-100000" algn="bl" rotWithShape="0"/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b="1" u="sng" dirty="0" smtClean="0">
                <a:effectLst>
                  <a:reflection blurRad="6350" stA="60000" endA="900" endPos="58000" dir="5400000" sy="-100000" algn="bl" rotWithShape="0"/>
                </a:effectLst>
              </a:rPr>
              <a:t>(At Home)</a:t>
            </a:r>
          </a:p>
          <a:p>
            <a:pPr algn="just">
              <a:buNone/>
            </a:pPr>
            <a:r>
              <a:rPr lang="en-US" dirty="0" smtClean="0">
                <a:latin typeface="SutonnyMJ" pitchFamily="2" charset="0"/>
                <a:cs typeface="SutonnyMJ" pitchFamily="2" charset="0"/>
              </a:rPr>
              <a:t>	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nvgIqv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‡©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Kv‡R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e¨eüZ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M„wnYx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d¨vwgwj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ev‡RU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Ki‡Z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cv‡i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GQvov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wfwWI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†Mg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Ljv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-†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kvbv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wfwWI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†`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Lv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wUwf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†`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Lv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BZ¨vw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`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hvq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4" name="Picture 3" descr="বাড়ি তে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4425" y="3886200"/>
            <a:ext cx="3076575" cy="2590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buBlip>
                <a:blip r:embed="rId2"/>
              </a:buBlip>
            </a:pPr>
            <a:r>
              <a:rPr lang="en-US" b="1" u="sng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u="sng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e¨vs‡K</a:t>
            </a:r>
            <a:r>
              <a:rPr lang="en-US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(In Banks)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latin typeface="SutonnyMJ" pitchFamily="2" charset="0"/>
                <a:cs typeface="SutonnyMJ" pitchFamily="2" charset="0"/>
              </a:rPr>
              <a:t>e¨vs‡K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MÖvnK‡`i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A¨vKvD‡Ýi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wnmve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ivLv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AbjvBb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e¨vswKs-Gi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MªvnK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†h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Kv‡bv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mgq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†h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Kv‡bv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¯’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†_‡K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jb‡`b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Ki‡Z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cv‡ib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GQvov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Kg©Pvix‡`i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eZb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wewfbœ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cÖKvi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fvZv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Ifvi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UvBg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AvqKi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cÖwf‡W›U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dvÛ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BZ¨vw`i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wnmve-wbKvk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ivLv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4" name="Picture 3" descr="ban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8024" y="4191001"/>
            <a:ext cx="3686175" cy="19812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>
                <a:lumMod val="75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buBlip>
                <a:blip r:embed="rId2"/>
              </a:buBlip>
            </a:pPr>
            <a:r>
              <a:rPr lang="en-US" sz="3600" b="1" u="sng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u="sng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wWcvU</a:t>
            </a:r>
            <a:r>
              <a:rPr lang="en-US" sz="3600" b="1" u="sng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©‡</a:t>
            </a:r>
            <a:r>
              <a:rPr lang="en-US" sz="3600" b="1" u="sng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g›Uvj</a:t>
            </a:r>
            <a:r>
              <a:rPr lang="en-US" sz="3600" b="1" u="sng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†÷</a:t>
            </a:r>
            <a:r>
              <a:rPr lang="en-US" sz="3600" b="1" u="sng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v‡i</a:t>
            </a:r>
            <a:r>
              <a:rPr lang="en-US" sz="3600" b="1" u="sng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u="sng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(In Departmental Store)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latin typeface="SutonnyMJ" pitchFamily="2" charset="0"/>
                <a:cs typeface="SutonnyMJ" pitchFamily="2" charset="0"/>
              </a:rPr>
              <a:t>eo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eo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wWcvU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©‡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g›Uvj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†÷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v‡ii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µq-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weµq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÷K,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Bb‡fbUvwimn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Kg©Pvix‡`i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hveZxq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wnmve-wbKvk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ivLv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¨‡g|</a:t>
            </a:r>
          </a:p>
          <a:p>
            <a:pPr algn="just">
              <a:buNone/>
            </a:pP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4" name="Picture 3" descr="(In Departmental Stor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250" y="3276600"/>
            <a:ext cx="4857750" cy="2438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7467600" cy="1143000"/>
          </a:xfrm>
        </p:spPr>
        <p:txBody>
          <a:bodyPr>
            <a:normAutofit fontScale="90000"/>
          </a:bodyPr>
          <a:lstStyle/>
          <a:p>
            <a:pPr>
              <a:buBlip>
                <a:blip r:embed="rId2"/>
              </a:buBlip>
            </a:pP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†</a:t>
            </a:r>
            <a:r>
              <a:rPr lang="en-US" sz="4400" b="1" u="sng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ijI‡q</a:t>
            </a:r>
            <a:r>
              <a:rPr lang="en-US" sz="44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I </a:t>
            </a:r>
            <a:r>
              <a:rPr lang="en-US" sz="4400" b="1" u="sng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wegvb</a:t>
            </a:r>
            <a:r>
              <a:rPr lang="en-US" sz="44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u="sng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e›`‡i</a:t>
            </a:r>
            <a:r>
              <a:rPr lang="en-US" sz="44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3600" dirty="0" smtClean="0">
                <a:latin typeface="SutonnyMJ" pitchFamily="2" charset="0"/>
                <a:cs typeface="SutonnyMJ" pitchFamily="2" charset="0"/>
              </a:rPr>
            </a:br>
            <a:r>
              <a:rPr lang="en-US" sz="3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(In Railway and Airlines Reservations)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7467600" cy="4525963"/>
          </a:xfrm>
        </p:spPr>
        <p:txBody>
          <a:bodyPr/>
          <a:lstStyle/>
          <a:p>
            <a:pPr algn="just">
              <a:buNone/>
            </a:pPr>
            <a:r>
              <a:rPr lang="en-US" dirty="0" smtClean="0">
                <a:latin typeface="SutonnyMJ" pitchFamily="2" charset="0"/>
                <a:cs typeface="SutonnyMJ" pitchFamily="2" charset="0"/>
              </a:rPr>
              <a:t>	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ijI‡q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I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wegvb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e›`‡i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wiRv‡f©k‡bi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hveZxq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KvR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K‡qKwU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evUb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cÖm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`ª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æZ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mg‡q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KvRwU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hvq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g¨vbyq¨vj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wiRv©i‡fkb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wm‡÷‡g GK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wUwKU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A‡b‡Ki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Kv‡Q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fyj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wew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µ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wKš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‘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bUIq©vK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e¨env‡i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mgm¨v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_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v‡K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5" name="Picture 4" descr="download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2625" y="4352925"/>
            <a:ext cx="2619375" cy="20478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tra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3225" y="4343400"/>
            <a:ext cx="2466975" cy="20574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467600" cy="1143000"/>
          </a:xfrm>
        </p:spPr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buBlip>
                <a:blip r:embed="rId2"/>
              </a:buBlip>
            </a:pPr>
            <a:r>
              <a:rPr lang="en-US" sz="4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u="sng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4000" b="1" u="sng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  <a:cs typeface="SutonnyMJ" pitchFamily="2" charset="0"/>
              </a:rPr>
              <a:t>hvMv‡hvM</a:t>
            </a:r>
            <a:r>
              <a:rPr lang="en-US" sz="4000" b="1" u="sng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  <a:cs typeface="SutonnyMJ" pitchFamily="2" charset="0"/>
              </a:rPr>
              <a:t> †¶‡Î </a:t>
            </a:r>
            <a:r>
              <a:rPr lang="en-US" sz="4000" b="1" u="sng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(In Communication)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/>
            </a:r>
            <a:b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</a:br>
            <a:endParaRPr lang="en-US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SutonnyMJ" pitchFamily="2" charset="0"/>
                <a:cs typeface="SutonnyMJ" pitchFamily="2" charset="0"/>
              </a:rPr>
              <a:t>GK ¯’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†_‡K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 ¯’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v‡b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Z_¨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Av`vb-c`Övb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¨‡g|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Uwj‡dv‡bi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ïaygvÎ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KÉ¯^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Av`vb-cÖ`vb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hvq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wKš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‘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f‡qm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wcKPvi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gywf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WKz‡g›U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BZ¨vw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`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mewKQyB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cvVv‡bv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m¤¢e| 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4" name="Picture 3" descr="commnati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974" y="3657600"/>
            <a:ext cx="4314825" cy="2667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08038"/>
            <a:ext cx="7924800" cy="563562"/>
          </a:xfrm>
        </p:spPr>
        <p:txBody>
          <a:bodyPr>
            <a:normAutofit fontScale="90000"/>
          </a:bodyPr>
          <a:lstStyle/>
          <a:p>
            <a:pPr>
              <a:buBlip>
                <a:blip r:embed="rId2"/>
              </a:buBlip>
            </a:pPr>
            <a:r>
              <a:rPr lang="en-US" sz="4000" b="1" u="sng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gy`ªY</a:t>
            </a:r>
            <a:r>
              <a:rPr lang="en-US" sz="40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I </a:t>
            </a:r>
            <a:r>
              <a:rPr lang="en-US" sz="4000" b="1" u="sng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cÖKvkbvq</a:t>
            </a:r>
            <a:r>
              <a:rPr lang="en-US" sz="40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(Printing and Publishing)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077200" cy="4525963"/>
          </a:xfrm>
        </p:spPr>
        <p:txBody>
          <a:bodyPr/>
          <a:lstStyle/>
          <a:p>
            <a:pPr algn="just"/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mvnv‡h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g¨vMvwRb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wbDR‡ccvi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mvBb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evW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©,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evW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BZ¨vw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`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wcÖ›U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hLb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Kv‡bv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jLK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cvÛzwjwc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w`‡q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_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v‡Kb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ZLb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cÖ_‡gB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K‡¤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úvR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wewfbœ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ai‡bi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÷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vBj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wcKPvi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BZ¨vw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`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ms‡hvRb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KvM‡R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wcÖ›U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wewfbœ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ai‡bi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cv÷vi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Kfvi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BZ¨vw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`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wWRvBbI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GwUi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¨‡g| 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4" name="Picture 3" descr="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2312" y="4191000"/>
            <a:ext cx="4586288" cy="2209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bg2">
                <a:lumMod val="50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1838"/>
            <a:ext cx="7467600" cy="715962"/>
          </a:xfrm>
        </p:spPr>
        <p:txBody>
          <a:bodyPr>
            <a:normAutofit fontScale="90000"/>
          </a:bodyPr>
          <a:lstStyle/>
          <a:p>
            <a:pPr>
              <a:buFont typeface="Wingdings" pitchFamily="2" charset="2"/>
              <a:buChar char="q"/>
            </a:pPr>
            <a:r>
              <a:rPr lang="en-US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u="sng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cs typeface="SutonnyMJ" pitchFamily="2" charset="0"/>
              </a:rPr>
              <a:t>wk¶v</a:t>
            </a:r>
            <a:r>
              <a:rPr lang="en-US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cs typeface="SutonnyMJ" pitchFamily="2" charset="0"/>
              </a:rPr>
              <a:t>‡¶‡Î </a:t>
            </a:r>
            <a:r>
              <a:rPr lang="en-US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(In Education)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458200" cy="4525963"/>
          </a:xfrm>
        </p:spPr>
        <p:txBody>
          <a:bodyPr/>
          <a:lstStyle/>
          <a:p>
            <a:pPr algn="just">
              <a:buBlip>
                <a:blip r:embed="rId2"/>
              </a:buBlip>
            </a:pPr>
            <a:r>
              <a:rPr lang="en-US" dirty="0" err="1" smtClean="0">
                <a:latin typeface="SutonnyMJ" pitchFamily="2" charset="0"/>
                <a:cs typeface="SutonnyMJ" pitchFamily="2" charset="0"/>
              </a:rPr>
              <a:t>AdjvBb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Ges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AbjvBb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`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yB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ai‡bi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wk¶v‡ZB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e¨envi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wewfbœ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ai‡bi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Kvm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g¨v‡Uwiqvjm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msi¶Y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cÖv‡R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±‡ii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K¬vm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iæ‡g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K¬vm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wkÿK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Dc¯’vcb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K‡ib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wKQy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MvwYwZK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WvqvMÖvg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mn‡R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evSv‡bv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QvÎ-QvÎxiv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A¨vmvBb‡g›U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ˆ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Zwi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_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v‡Kb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¨‡g| 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4" name="Picture 3" descr="images (36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810000"/>
            <a:ext cx="4143375" cy="27432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00206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7467600" cy="868362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>
              <a:buBlip>
                <a:blip r:embed="rId2"/>
              </a:buBlip>
            </a:pPr>
            <a:r>
              <a:rPr lang="en-US" b="1" u="sng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b="1" u="sng" dirty="0" err="1" smtClean="0">
                <a:ln>
                  <a:prstDash val="solid"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nvmcvZv‡j</a:t>
            </a:r>
            <a:r>
              <a:rPr lang="en-US" b="1" u="sng" dirty="0" smtClean="0">
                <a:ln>
                  <a:prstDash val="solid"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(In Hospitals)</a:t>
            </a:r>
            <a:r>
              <a:rPr lang="en-US" b="1" u="sng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/>
            </a:r>
            <a:br>
              <a:rPr lang="en-US" b="1" u="sng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endParaRPr lang="en-US" b="1" u="sng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6" name="Content Placeholder 3" descr="hosptal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419600" y="3457575"/>
            <a:ext cx="4305300" cy="2714625"/>
          </a:xfrm>
          <a:prstGeom prst="rect">
            <a:avLst/>
          </a:prstGeom>
          <a:ln w="228600" cap="sq" cmpd="thickThin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Rectangle 6"/>
          <p:cNvSpPr/>
          <p:nvPr/>
        </p:nvSpPr>
        <p:spPr>
          <a:xfrm>
            <a:off x="990600" y="1524000"/>
            <a:ext cx="7772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nvmcvZv‡j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†h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mg¯Í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mb‡mwUf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hš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¿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e¨envi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m¸wjI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Kw¤úDUvivBRW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GQvov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ivMxi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†Km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wnw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÷ª,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Ily‡ai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÷K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BZ¨vw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`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hveZxq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KvR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¨‡g| </a:t>
            </a:r>
            <a:endParaRPr lang="en-US" sz="3200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5638"/>
            <a:ext cx="7467600" cy="792162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Blip>
                <a:blip r:embed="rId2"/>
              </a:buBlip>
            </a:pP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we‡bv`‡b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(Entertainment)</a:t>
            </a:r>
            <a:b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latin typeface="SutonnyMJ" pitchFamily="2" charset="0"/>
                <a:cs typeface="SutonnyMJ" pitchFamily="2" charset="0"/>
              </a:rPr>
              <a:t>wPËwe‡bv`‡bi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†¶‡ÎI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A‡bK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eo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f~wgKv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iv‡L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wewfbœ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ai‡bi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†Mg,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wfwWI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wUwf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†`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Lv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BZ¨vw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`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m¤¢e|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GQvov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B›Uvi‡bU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P¨vwUs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welqwUI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i‡q‡Q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</a:p>
          <a:p>
            <a:pPr>
              <a:buNone/>
            </a:pP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5" name="Picture 4" descr="images (25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3733800"/>
            <a:ext cx="3657600" cy="24384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images (32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1601" y="3724275"/>
            <a:ext cx="3505200" cy="25241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47800"/>
            <a:ext cx="6248400" cy="29718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dirty="0" err="1" smtClean="0"/>
              <a:t>নাম</a:t>
            </a:r>
            <a:r>
              <a:rPr lang="en-US" dirty="0" smtClean="0"/>
              <a:t> : </a:t>
            </a:r>
            <a:r>
              <a:rPr lang="en-US" dirty="0" err="1" smtClean="0"/>
              <a:t>পার্থ</a:t>
            </a:r>
            <a:r>
              <a:rPr lang="en-US" dirty="0" smtClean="0"/>
              <a:t> </a:t>
            </a:r>
            <a:r>
              <a:rPr lang="en-US" dirty="0" err="1" smtClean="0"/>
              <a:t>বৈরাগী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পদবী</a:t>
            </a:r>
            <a:r>
              <a:rPr lang="en-US" dirty="0" smtClean="0"/>
              <a:t> : </a:t>
            </a:r>
            <a:r>
              <a:rPr lang="en-US" dirty="0" err="1" smtClean="0"/>
              <a:t>ট্রেড</a:t>
            </a:r>
            <a:r>
              <a:rPr lang="en-US" dirty="0" smtClean="0"/>
              <a:t> </a:t>
            </a:r>
            <a:r>
              <a:rPr lang="en-US" dirty="0" err="1" smtClean="0"/>
              <a:t>ইন্সট্রাক্টর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err="1" smtClean="0"/>
              <a:t>প্রতিষ্ঠান</a:t>
            </a:r>
            <a:r>
              <a:rPr lang="en-US" sz="2400" dirty="0" smtClean="0"/>
              <a:t> : </a:t>
            </a:r>
            <a:r>
              <a:rPr lang="en-US" sz="2400" dirty="0" err="1" smtClean="0"/>
              <a:t>সাকিনা</a:t>
            </a:r>
            <a:r>
              <a:rPr lang="en-US" sz="2400" dirty="0" smtClean="0"/>
              <a:t> </a:t>
            </a:r>
            <a:r>
              <a:rPr lang="en-US" sz="2400" dirty="0" err="1" smtClean="0"/>
              <a:t>আজহার</a:t>
            </a:r>
            <a:r>
              <a:rPr lang="en-US" sz="2400" dirty="0" smtClean="0"/>
              <a:t> </a:t>
            </a:r>
            <a:r>
              <a:rPr lang="en-US" sz="2400" dirty="0" err="1" smtClean="0"/>
              <a:t>টেকনিক্যাল</a:t>
            </a:r>
            <a:r>
              <a:rPr lang="en-US" sz="2400" dirty="0" smtClean="0"/>
              <a:t> </a:t>
            </a:r>
            <a:r>
              <a:rPr lang="en-US" sz="2400" dirty="0" err="1" smtClean="0"/>
              <a:t>কলেজ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মোবাইল</a:t>
            </a:r>
            <a:r>
              <a:rPr lang="en-US" sz="2400" dirty="0" smtClean="0"/>
              <a:t> </a:t>
            </a:r>
            <a:r>
              <a:rPr lang="en-US" sz="2400" dirty="0" err="1" smtClean="0"/>
              <a:t>নং</a:t>
            </a:r>
            <a:r>
              <a:rPr lang="en-US" sz="2400" dirty="0" smtClean="0"/>
              <a:t> : 01916136171</a:t>
            </a:r>
            <a:br>
              <a:rPr lang="en-US" sz="2400" dirty="0" smtClean="0"/>
            </a:br>
            <a:r>
              <a:rPr lang="en-US" sz="2400" dirty="0" smtClean="0"/>
              <a:t>E-mail : pairagibairagi1987@gmail.com </a:t>
            </a:r>
            <a:endParaRPr lang="en-US" dirty="0"/>
          </a:p>
        </p:txBody>
      </p:sp>
      <p:pic>
        <p:nvPicPr>
          <p:cNvPr id="4" name="Content Placeholder 3" descr="Partho.jp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91200" y="1600200"/>
            <a:ext cx="2819400" cy="2590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467600" cy="1143000"/>
          </a:xfrm>
        </p:spPr>
        <p:txBody>
          <a:bodyPr>
            <a:normAutofit fontScale="90000"/>
          </a:bodyPr>
          <a:lstStyle/>
          <a:p>
            <a:pPr>
              <a:buBlip>
                <a:blip r:embed="rId2"/>
              </a:buBlip>
            </a:pP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u="sng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M‡elYv</a:t>
            </a:r>
            <a:r>
              <a:rPr lang="en-US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I </a:t>
            </a:r>
            <a:r>
              <a:rPr lang="en-US" b="1" u="sng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Dbœq‡b</a:t>
            </a:r>
            <a:r>
              <a:rPr lang="en-US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br>
              <a:rPr lang="en-US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</a:br>
            <a:r>
              <a:rPr lang="en-US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(In Research and Development)</a:t>
            </a:r>
            <a:r>
              <a:rPr lang="en-US" b="1" u="sng" dirty="0" smtClean="0"/>
              <a:t/>
            </a:r>
            <a:br>
              <a:rPr lang="en-US" b="1" u="sng" dirty="0" smtClean="0"/>
            </a:b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7467600" cy="4525963"/>
          </a:xfrm>
        </p:spPr>
        <p:txBody>
          <a:bodyPr/>
          <a:lstStyle/>
          <a:p>
            <a:r>
              <a:rPr lang="en-US" dirty="0" err="1" smtClean="0">
                <a:latin typeface="SutonnyMJ" pitchFamily="2" charset="0"/>
                <a:cs typeface="SutonnyMJ" pitchFamily="2" charset="0"/>
              </a:rPr>
              <a:t>wewfbœ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ai‡bi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M‡elYv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Kv‡R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e¨envi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4" name="Picture 3" descr="san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3716" y="2667000"/>
            <a:ext cx="4352768" cy="2886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Blip>
                <a:blip r:embed="rId2"/>
              </a:buBlip>
            </a:pPr>
            <a:r>
              <a:rPr lang="en-US" b="1" u="sng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mvgwiK</a:t>
            </a:r>
            <a:r>
              <a:rPr lang="en-US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†¶‡Î </a:t>
            </a:r>
            <a:r>
              <a:rPr lang="en-US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(In </a:t>
            </a:r>
            <a:r>
              <a:rPr lang="en-US" b="1" u="sng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Defence</a:t>
            </a:r>
            <a:r>
              <a:rPr lang="en-US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SutonnyMJ" pitchFamily="2" charset="0"/>
                <a:cs typeface="SutonnyMJ" pitchFamily="2" charset="0"/>
              </a:rPr>
              <a:t>kw³kvjx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wW‡dÝ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hš¿cvwZ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A¯¿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BZ¨vw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`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GLb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Kw¤úDUvivBRW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wewfbœ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ai‡bi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wgkvBj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wbqš¿Y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GwUi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GQvovI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wewfbœ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ai‡bi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cvigvYweK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A¯¿I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wbqš¿Y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¨‡g| 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4" name="Picture 3" descr="san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3667125"/>
            <a:ext cx="4495800" cy="2581275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467600" cy="1143000"/>
          </a:xfrm>
        </p:spPr>
        <p:txBody>
          <a:bodyPr>
            <a:normAutofit fontScale="90000"/>
          </a:bodyPr>
          <a:lstStyle/>
          <a:p>
            <a:pPr>
              <a:buBlip>
                <a:blip r:embed="rId2"/>
              </a:buBlip>
            </a:pPr>
            <a:r>
              <a:rPr lang="en-US" dirty="0" smtClean="0"/>
              <a:t> </a:t>
            </a:r>
            <a:r>
              <a:rPr lang="en-US" b="1" u="sng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e¨emv-evwY‡R</a:t>
            </a:r>
            <a:r>
              <a:rPr lang="en-US" b="1" u="sng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¨ </a:t>
            </a:r>
            <a:r>
              <a:rPr lang="en-US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/>
            </a:r>
            <a:br>
              <a:rPr lang="en-US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</a:br>
            <a:r>
              <a:rPr lang="en-US" sz="4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(In Business and Industry)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latin typeface="SutonnyMJ" pitchFamily="2" charset="0"/>
                <a:cs typeface="SutonnyMJ" pitchFamily="2" charset="0"/>
              </a:rPr>
              <a:t>weR‡bmg¨vb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e¨emvi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mg¯Í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iKW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iv‡Lb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A¨vKvD›U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Kg©Pvix‡`i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eZb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÷K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msµv¯Í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wnmve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iv‡Lb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GQvov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CAM (</a:t>
            </a:r>
            <a:r>
              <a:rPr lang="en-US" dirty="0" smtClean="0">
                <a:latin typeface="Agency FB" pitchFamily="34" charset="0"/>
                <a:cs typeface="SutonnyMJ" pitchFamily="2" charset="0"/>
              </a:rPr>
              <a:t>Computer Aided  Manufacturing)-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KviLvbv‡Z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wewfbœ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cÖvWv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± ˆ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Zwi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 algn="just"/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4" name="Picture 3" descr="images (4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2862" y="4019550"/>
            <a:ext cx="4071938" cy="2533650"/>
          </a:xfrm>
          <a:prstGeom prst="roundRect">
            <a:avLst>
              <a:gd name="adj" fmla="val 11111"/>
            </a:avLst>
          </a:prstGeom>
          <a:ln w="190500" cap="rnd">
            <a:solidFill>
              <a:schemeClr val="accent5">
                <a:lumMod val="75000"/>
              </a:schemeClr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7200" b="1" u="sng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দলগত</a:t>
            </a:r>
            <a:r>
              <a:rPr lang="en-US" sz="72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7200" b="1" u="sng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কাজ</a:t>
            </a:r>
            <a:endParaRPr lang="en-US" sz="7200" b="1" u="sng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কম্পিউটারের</a:t>
            </a:r>
            <a:r>
              <a:rPr lang="en-US" dirty="0" smtClean="0"/>
              <a:t> </a:t>
            </a:r>
            <a:r>
              <a:rPr lang="en-US" dirty="0" err="1" smtClean="0"/>
              <a:t>ব্যবহার</a:t>
            </a:r>
            <a:r>
              <a:rPr lang="en-US" dirty="0" smtClean="0"/>
              <a:t> </a:t>
            </a:r>
            <a:r>
              <a:rPr lang="en-US" dirty="0" err="1" smtClean="0"/>
              <a:t>গুলো</a:t>
            </a:r>
            <a:r>
              <a:rPr lang="en-US" dirty="0" smtClean="0"/>
              <a:t> </a:t>
            </a:r>
            <a:r>
              <a:rPr lang="en-US" dirty="0" err="1" smtClean="0"/>
              <a:t>লিখ</a:t>
            </a:r>
            <a:r>
              <a:rPr lang="en-US" dirty="0" smtClean="0"/>
              <a:t>।</a:t>
            </a:r>
            <a:endParaRPr lang="en-US" dirty="0"/>
          </a:p>
        </p:txBody>
      </p:sp>
      <p:pic>
        <p:nvPicPr>
          <p:cNvPr id="4" name="Picture 3" descr="images (4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667000"/>
            <a:ext cx="4895801" cy="3667125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467600" cy="457200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n-US" sz="6000" b="1" u="sng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  <a:reflection blurRad="6350" stA="55000" endA="50" endPos="85000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মূল্যায়ণ</a:t>
            </a:r>
            <a:r>
              <a:rPr lang="as-IN" sz="44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as-IN" sz="44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dirty="0"/>
          </a:p>
        </p:txBody>
      </p:sp>
      <p:pic>
        <p:nvPicPr>
          <p:cNvPr id="4" name="Content Placeholder 3" descr="images (2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295400"/>
            <a:ext cx="2743200" cy="18288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4114800" y="16002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কিসের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ছবি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pic>
        <p:nvPicPr>
          <p:cNvPr id="6" name="Picture 5" descr="images (1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352800"/>
            <a:ext cx="2676525" cy="1704975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4267200" y="35814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য</a:t>
            </a:r>
            <a:r>
              <a:rPr lang="en-US" sz="2400" dirty="0" err="1" smtClean="0"/>
              <a:t>ন্ত্রটির</a:t>
            </a:r>
            <a:r>
              <a:rPr lang="en-US" sz="2400" dirty="0" smtClean="0"/>
              <a:t> </a:t>
            </a:r>
            <a:r>
              <a:rPr lang="en-US" sz="2400" dirty="0" err="1" smtClean="0"/>
              <a:t>নাম</a:t>
            </a:r>
            <a:r>
              <a:rPr lang="en-US" sz="2400" dirty="0" smtClean="0"/>
              <a:t> </a:t>
            </a:r>
            <a:r>
              <a:rPr lang="en-US" sz="2400" dirty="0" err="1" smtClean="0"/>
              <a:t>কি</a:t>
            </a:r>
            <a:r>
              <a:rPr lang="en-US" sz="2400" dirty="0" smtClean="0"/>
              <a:t>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56388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Òwbfy©j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djvdj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, `ª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æZMwZÓ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2wU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ˆ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ewkó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bv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e¨envi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?</a:t>
            </a:r>
            <a:endParaRPr lang="en-US" sz="2800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বাড়ির</a:t>
            </a:r>
            <a:r>
              <a:rPr lang="en-US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u="sng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কাজ</a:t>
            </a:r>
            <a:endParaRPr lang="en-US" b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কম্পিউটারের</a:t>
            </a:r>
            <a:r>
              <a:rPr lang="en-US" dirty="0" smtClean="0"/>
              <a:t> </a:t>
            </a:r>
            <a:r>
              <a:rPr lang="en-US" dirty="0" err="1" smtClean="0"/>
              <a:t>ব্যবহার</a:t>
            </a:r>
            <a:r>
              <a:rPr lang="en-US" dirty="0" smtClean="0"/>
              <a:t> </a:t>
            </a:r>
            <a:r>
              <a:rPr lang="en-US" dirty="0" err="1" smtClean="0"/>
              <a:t>গুলো</a:t>
            </a:r>
            <a:r>
              <a:rPr lang="en-US" dirty="0" smtClean="0"/>
              <a:t> </a:t>
            </a:r>
            <a:r>
              <a:rPr lang="en-US" dirty="0" err="1" smtClean="0"/>
              <a:t>বর্ণনা</a:t>
            </a:r>
            <a:r>
              <a:rPr lang="en-US" dirty="0" smtClean="0"/>
              <a:t> </a:t>
            </a:r>
            <a:r>
              <a:rPr lang="en-US" dirty="0" err="1" smtClean="0"/>
              <a:t>কর</a:t>
            </a:r>
            <a:r>
              <a:rPr lang="en-US" dirty="0" smtClean="0"/>
              <a:t>।</a:t>
            </a:r>
            <a:endParaRPr lang="en-US" dirty="0"/>
          </a:p>
        </p:txBody>
      </p:sp>
      <p:pic>
        <p:nvPicPr>
          <p:cNvPr id="4" name="Picture 3" descr="download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8694" y="2209800"/>
            <a:ext cx="4375306" cy="3581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4676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সবাইকে</a:t>
            </a:r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ধন্যবাদ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Content Placeholder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2200" y="2133600"/>
            <a:ext cx="3048000" cy="4580328"/>
          </a:xfrm>
          <a:prstGeom prst="ellipse">
            <a:avLst/>
          </a:prstGeom>
          <a:ln w="63500" cap="rnd">
            <a:solidFill>
              <a:schemeClr val="accent1">
                <a:lumMod val="5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03238"/>
            <a:ext cx="5105400" cy="4906962"/>
          </a:xfrm>
          <a:solidFill>
            <a:schemeClr val="accent1">
              <a:lumMod val="5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100" dirty="0" err="1" smtClean="0"/>
              <a:t>বিষয়</a:t>
            </a:r>
            <a:r>
              <a:rPr lang="en-US" sz="3100" dirty="0" smtClean="0"/>
              <a:t> 	</a:t>
            </a:r>
            <a:r>
              <a:rPr lang="en-US" sz="2700" dirty="0" smtClean="0"/>
              <a:t>: </a:t>
            </a:r>
            <a:r>
              <a:rPr lang="en-US" sz="3100" dirty="0" err="1" smtClean="0"/>
              <a:t>কম্পিউটার</a:t>
            </a:r>
            <a:r>
              <a:rPr lang="en-US" sz="3100" dirty="0" smtClean="0"/>
              <a:t> ও </a:t>
            </a:r>
            <a:r>
              <a:rPr lang="en-US" sz="3100" dirty="0" err="1" smtClean="0"/>
              <a:t>তথ্য</a:t>
            </a:r>
            <a:r>
              <a:rPr lang="en-US" sz="3100" dirty="0" smtClean="0"/>
              <a:t> </a:t>
            </a:r>
            <a:r>
              <a:rPr lang="en-US" sz="3100" dirty="0" smtClean="0"/>
              <a:t>প্রযক্তি-</a:t>
            </a:r>
            <a:r>
              <a:rPr lang="en-US" sz="3100" dirty="0" smtClean="0">
                <a:latin typeface="ArhialkhanMJ" pitchFamily="2" charset="0"/>
                <a:cs typeface="ArhialkhanMJ" pitchFamily="2" charset="0"/>
              </a:rPr>
              <a:t>1</a:t>
            </a:r>
            <a:br>
              <a:rPr lang="en-US" sz="3100" dirty="0" smtClean="0">
                <a:latin typeface="ArhialkhanMJ" pitchFamily="2" charset="0"/>
                <a:cs typeface="ArhialkhanMJ" pitchFamily="2" charset="0"/>
              </a:rPr>
            </a:br>
            <a:r>
              <a:rPr lang="en-US" sz="3100" dirty="0" smtClean="0">
                <a:latin typeface="ArhialkhanMJ" pitchFamily="2" charset="0"/>
                <a:cs typeface="ArhialkhanMJ" pitchFamily="2" charset="0"/>
              </a:rPr>
              <a:t>	</a:t>
            </a:r>
            <a:r>
              <a:rPr lang="en-US" sz="3100" dirty="0" smtClean="0">
                <a:latin typeface="ArhialkhanMJ" pitchFamily="2" charset="0"/>
                <a:cs typeface="ArhialkhanMJ" pitchFamily="2" charset="0"/>
              </a:rPr>
              <a:t>	(</a:t>
            </a:r>
            <a:r>
              <a:rPr lang="en-US" sz="3100" dirty="0" err="1" smtClean="0">
                <a:latin typeface="ArhialkhanMJ" pitchFamily="2" charset="0"/>
                <a:cs typeface="ArhialkhanMJ" pitchFamily="2" charset="0"/>
              </a:rPr>
              <a:t>প্রথম</a:t>
            </a:r>
            <a:r>
              <a:rPr lang="en-US" sz="31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100" dirty="0" err="1" smtClean="0">
                <a:latin typeface="ArhialkhanMJ" pitchFamily="2" charset="0"/>
                <a:cs typeface="ArhialkhanMJ" pitchFamily="2" charset="0"/>
              </a:rPr>
              <a:t>পত্র</a:t>
            </a:r>
            <a:r>
              <a:rPr lang="en-US" sz="3100" dirty="0" smtClean="0">
                <a:latin typeface="ArhialkhanMJ" pitchFamily="2" charset="0"/>
                <a:cs typeface="ArhialkhanMJ" pitchFamily="2" charset="0"/>
              </a:rPr>
              <a:t>)</a:t>
            </a:r>
            <a:r>
              <a:rPr lang="en-US" sz="3100" dirty="0" smtClean="0">
                <a:latin typeface="ArhialkhanMJ" pitchFamily="2" charset="0"/>
                <a:cs typeface="ArhialkhanMJ" pitchFamily="2" charset="0"/>
              </a:rPr>
              <a:t/>
            </a:r>
            <a:br>
              <a:rPr lang="en-US" sz="3100" dirty="0" smtClean="0">
                <a:latin typeface="ArhialkhanMJ" pitchFamily="2" charset="0"/>
                <a:cs typeface="ArhialkhanMJ" pitchFamily="2" charset="0"/>
              </a:rPr>
            </a:br>
            <a:r>
              <a:rPr lang="en-US" sz="3100" dirty="0" err="1" smtClean="0">
                <a:latin typeface="ArhialkhanMJ" pitchFamily="2" charset="0"/>
                <a:cs typeface="ArhialkhanMJ" pitchFamily="2" charset="0"/>
              </a:rPr>
              <a:t>শ্রেনী</a:t>
            </a:r>
            <a:r>
              <a:rPr lang="en-US" sz="3100" dirty="0" smtClean="0">
                <a:latin typeface="ArhialkhanMJ" pitchFamily="2" charset="0"/>
                <a:cs typeface="ArhialkhanMJ" pitchFamily="2" charset="0"/>
              </a:rPr>
              <a:t> 	: </a:t>
            </a:r>
            <a:r>
              <a:rPr lang="en-US" sz="3100" dirty="0" err="1" smtClean="0">
                <a:latin typeface="ArhialkhanMJ" pitchFamily="2" charset="0"/>
                <a:cs typeface="ArhialkhanMJ" pitchFamily="2" charset="0"/>
              </a:rPr>
              <a:t>নবম</a:t>
            </a:r>
            <a:r>
              <a:rPr lang="en-US" sz="31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100" dirty="0" err="1" smtClean="0">
                <a:latin typeface="ArhialkhanMJ" pitchFamily="2" charset="0"/>
                <a:cs typeface="ArhialkhanMJ" pitchFamily="2" charset="0"/>
              </a:rPr>
              <a:t>শ্রেনী</a:t>
            </a:r>
            <a:r>
              <a:rPr lang="en-US" sz="3100" dirty="0" smtClean="0">
                <a:latin typeface="ArhialkhanMJ" pitchFamily="2" charset="0"/>
                <a:cs typeface="ArhialkhanMJ" pitchFamily="2" charset="0"/>
              </a:rPr>
              <a:t/>
            </a:r>
            <a:br>
              <a:rPr lang="en-US" sz="3100" dirty="0" smtClean="0">
                <a:latin typeface="ArhialkhanMJ" pitchFamily="2" charset="0"/>
                <a:cs typeface="ArhialkhanMJ" pitchFamily="2" charset="0"/>
              </a:rPr>
            </a:br>
            <a:r>
              <a:rPr lang="en-US" sz="3100" dirty="0" err="1" smtClean="0">
                <a:latin typeface="ArhialkhanMJ" pitchFamily="2" charset="0"/>
                <a:cs typeface="ArhialkhanMJ" pitchFamily="2" charset="0"/>
              </a:rPr>
              <a:t>অধ্যায়</a:t>
            </a:r>
            <a:r>
              <a:rPr lang="en-US" sz="3100" dirty="0" smtClean="0">
                <a:latin typeface="ArhialkhanMJ" pitchFamily="2" charset="0"/>
                <a:cs typeface="ArhialkhanMJ" pitchFamily="2" charset="0"/>
              </a:rPr>
              <a:t> : </a:t>
            </a:r>
            <a:r>
              <a:rPr lang="en-US" sz="3100" dirty="0" err="1" smtClean="0">
                <a:latin typeface="ArhialkhanMJ" pitchFamily="2" charset="0"/>
                <a:cs typeface="ArhialkhanMJ" pitchFamily="2" charset="0"/>
              </a:rPr>
              <a:t>প্রথম</a:t>
            </a:r>
            <a:r>
              <a:rPr lang="en-US" sz="31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100" dirty="0" err="1" smtClean="0">
                <a:latin typeface="ArhialkhanMJ" pitchFamily="2" charset="0"/>
                <a:cs typeface="ArhialkhanMJ" pitchFamily="2" charset="0"/>
              </a:rPr>
              <a:t>অধ্যায়</a:t>
            </a:r>
            <a:r>
              <a:rPr lang="en-US" sz="3100" dirty="0" smtClean="0">
                <a:latin typeface="ArhialkhanMJ" pitchFamily="2" charset="0"/>
                <a:cs typeface="ArhialkhanMJ" pitchFamily="2" charset="0"/>
              </a:rPr>
              <a:t/>
            </a:r>
            <a:br>
              <a:rPr lang="en-US" sz="3100" dirty="0" smtClean="0">
                <a:latin typeface="ArhialkhanMJ" pitchFamily="2" charset="0"/>
                <a:cs typeface="ArhialkhanMJ" pitchFamily="2" charset="0"/>
              </a:rPr>
            </a:br>
            <a:r>
              <a:rPr lang="en-US" sz="3100" dirty="0" err="1" smtClean="0">
                <a:latin typeface="ArhialkhanMJ" pitchFamily="2" charset="0"/>
                <a:cs typeface="ArhialkhanMJ" pitchFamily="2" charset="0"/>
              </a:rPr>
              <a:t>সময়</a:t>
            </a:r>
            <a:r>
              <a:rPr lang="en-US" sz="3100" dirty="0" smtClean="0">
                <a:latin typeface="ArhialkhanMJ" pitchFamily="2" charset="0"/>
                <a:cs typeface="ArhialkhanMJ" pitchFamily="2" charset="0"/>
              </a:rPr>
              <a:t> 	: 45 </a:t>
            </a:r>
            <a:r>
              <a:rPr lang="en-US" sz="3100" dirty="0" err="1" smtClean="0">
                <a:latin typeface="ArhialkhanMJ" pitchFamily="2" charset="0"/>
                <a:cs typeface="ArhialkhanMJ" pitchFamily="2" charset="0"/>
              </a:rPr>
              <a:t>মিনিট</a:t>
            </a:r>
            <a:r>
              <a:rPr lang="en-US" sz="3100" dirty="0" smtClean="0">
                <a:latin typeface="ArhialkhanMJ" pitchFamily="2" charset="0"/>
                <a:cs typeface="ArhialkhanMJ" pitchFamily="2" charset="0"/>
              </a:rPr>
              <a:t/>
            </a:r>
            <a:br>
              <a:rPr lang="en-US" sz="3100" dirty="0" smtClean="0">
                <a:latin typeface="ArhialkhanMJ" pitchFamily="2" charset="0"/>
                <a:cs typeface="ArhialkhanMJ" pitchFamily="2" charset="0"/>
              </a:rPr>
            </a:br>
            <a:r>
              <a:rPr lang="en-US" sz="3100" dirty="0" err="1" smtClean="0">
                <a:latin typeface="ArhialkhanMJ" pitchFamily="2" charset="0"/>
                <a:cs typeface="ArhialkhanMJ" pitchFamily="2" charset="0"/>
              </a:rPr>
              <a:t>তারিখ</a:t>
            </a:r>
            <a:r>
              <a:rPr lang="en-US" sz="31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100" smtClean="0">
                <a:latin typeface="ArhialkhanMJ" pitchFamily="2" charset="0"/>
                <a:cs typeface="ArhialkhanMJ" pitchFamily="2" charset="0"/>
              </a:rPr>
              <a:t>: </a:t>
            </a:r>
            <a:r>
              <a:rPr lang="en-US" sz="3100" smtClean="0">
                <a:latin typeface="ArhialkhanMJ" pitchFamily="2" charset="0"/>
                <a:cs typeface="ArhialkhanMJ" pitchFamily="2" charset="0"/>
              </a:rPr>
              <a:t>05/11/2019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/>
            </a:r>
            <a:br>
              <a:rPr lang="en-US" sz="4000" dirty="0" smtClean="0">
                <a:latin typeface="ArhialkhanMJ" pitchFamily="2" charset="0"/>
                <a:cs typeface="ArhialkhanMJ" pitchFamily="2" charset="0"/>
              </a:rPr>
            </a:b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/>
            </a:r>
            <a:br>
              <a:rPr lang="en-US" sz="4000" dirty="0" smtClean="0">
                <a:latin typeface="ArhialkhanMJ" pitchFamily="2" charset="0"/>
                <a:cs typeface="ArhialkhanMJ" pitchFamily="2" charset="0"/>
              </a:rPr>
            </a:br>
            <a:endParaRPr lang="en-US" sz="2400" dirty="0"/>
          </a:p>
        </p:txBody>
      </p:sp>
      <p:pic>
        <p:nvPicPr>
          <p:cNvPr id="4" name="Content Placeholder 3" descr="boo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15000" y="503237"/>
            <a:ext cx="3200400" cy="4525963"/>
          </a:xfr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নিচের</a:t>
            </a:r>
            <a:r>
              <a:rPr lang="en-US" dirty="0" smtClean="0"/>
              <a:t> </a:t>
            </a:r>
            <a:r>
              <a:rPr lang="en-US" dirty="0" err="1" smtClean="0"/>
              <a:t>ছবিটা</a:t>
            </a:r>
            <a:r>
              <a:rPr lang="en-US" dirty="0" smtClean="0"/>
              <a:t> </a:t>
            </a:r>
            <a:r>
              <a:rPr lang="en-US" dirty="0" err="1" smtClean="0"/>
              <a:t>লক্ষ্য</a:t>
            </a:r>
            <a:r>
              <a:rPr lang="en-US" dirty="0" smtClean="0"/>
              <a:t> </a:t>
            </a:r>
            <a:r>
              <a:rPr lang="en-US" dirty="0" err="1" smtClean="0"/>
              <a:t>কর</a:t>
            </a:r>
            <a:endParaRPr lang="en-US" dirty="0"/>
          </a:p>
        </p:txBody>
      </p:sp>
      <p:pic>
        <p:nvPicPr>
          <p:cNvPr id="5" name="Content Placeholder 4" descr="computer destop.jpg"/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prstClr val="black"/>
              <a:srgbClr val="7030A0">
                <a:tint val="45000"/>
                <a:satMod val="400000"/>
              </a:srgbClr>
            </a:duotone>
            <a:lum/>
          </a:blip>
          <a:stretch>
            <a:fillRect/>
          </a:stretch>
        </p:blipFill>
        <p:spPr>
          <a:xfrm>
            <a:off x="914400" y="2133600"/>
            <a:ext cx="3124200" cy="28956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4" name="Down Arrow 3"/>
          <p:cNvSpPr/>
          <p:nvPr/>
        </p:nvSpPr>
        <p:spPr>
          <a:xfrm>
            <a:off x="4038600" y="1143000"/>
            <a:ext cx="533400" cy="838200"/>
          </a:xfrm>
          <a:prstGeom prst="downArrow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laptop.jpg"/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7030A0">
                <a:tint val="45000"/>
                <a:satMod val="400000"/>
              </a:srgbClr>
            </a:duotone>
            <a:lum/>
          </a:blip>
          <a:stretch>
            <a:fillRect/>
          </a:stretch>
        </p:blipFill>
        <p:spPr>
          <a:xfrm>
            <a:off x="4343400" y="2244969"/>
            <a:ext cx="3152775" cy="270803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762000" y="54102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কি</a:t>
            </a:r>
            <a:r>
              <a:rPr lang="en-US" sz="3600" dirty="0" smtClean="0"/>
              <a:t> </a:t>
            </a:r>
            <a:r>
              <a:rPr lang="en-US" sz="3600" dirty="0" err="1" smtClean="0"/>
              <a:t>দেখতে</a:t>
            </a:r>
            <a:r>
              <a:rPr lang="en-US" sz="3600" dirty="0" smtClean="0"/>
              <a:t> </a:t>
            </a:r>
            <a:r>
              <a:rPr lang="en-US" sz="3600" dirty="0" err="1" smtClean="0"/>
              <a:t>পারছো</a:t>
            </a:r>
            <a:r>
              <a:rPr lang="en-US" sz="3600" dirty="0" smtClean="0"/>
              <a:t>।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4419600" y="54102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কম্পিউটার</a:t>
            </a:r>
            <a:r>
              <a:rPr lang="en-US" sz="3600" dirty="0" smtClean="0"/>
              <a:t> ।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b="1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কম্পিউটার</a:t>
            </a:r>
            <a:r>
              <a:rPr lang="en-U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</a:t>
            </a:r>
            <a:r>
              <a:rPr lang="en-US" b="1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সম্পের্কে</a:t>
            </a:r>
            <a:r>
              <a:rPr lang="en-U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</a:t>
            </a:r>
            <a:r>
              <a:rPr lang="en-US" b="1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ধারণ</a:t>
            </a:r>
            <a:r>
              <a:rPr lang="en-U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ও </a:t>
            </a:r>
            <a:r>
              <a:rPr lang="en-US" b="1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ব্যবহার</a:t>
            </a:r>
            <a:endParaRPr lang="en-US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4" name="Content Placeholder 3" descr="rea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828800"/>
            <a:ext cx="6553199" cy="42672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  <a:solidFill>
            <a:srgbClr val="FFC000"/>
          </a:solidFill>
        </p:spPr>
        <p:txBody>
          <a:bodyPr>
            <a:no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এ পাঠ থেকে শিক্ষার্থীরা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……</a:t>
            </a:r>
            <a:endParaRPr lang="en-US" sz="6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72400" cy="4525963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err="1" smtClean="0"/>
              <a:t>কম্পিউটার</a:t>
            </a:r>
            <a:r>
              <a:rPr lang="en-US" dirty="0" smtClean="0"/>
              <a:t> </a:t>
            </a:r>
            <a:r>
              <a:rPr lang="en-US" dirty="0" err="1" smtClean="0"/>
              <a:t>কোন</a:t>
            </a:r>
            <a:r>
              <a:rPr lang="en-US" dirty="0" smtClean="0"/>
              <a:t> </a:t>
            </a:r>
            <a:r>
              <a:rPr lang="en-US" dirty="0" err="1" smtClean="0"/>
              <a:t>ধরণের</a:t>
            </a:r>
            <a:r>
              <a:rPr lang="en-US" dirty="0" smtClean="0"/>
              <a:t> </a:t>
            </a:r>
            <a:r>
              <a:rPr lang="en-US" dirty="0" err="1" smtClean="0"/>
              <a:t>যন্ত্র</a:t>
            </a:r>
            <a:r>
              <a:rPr lang="en-US" dirty="0" smtClean="0"/>
              <a:t> </a:t>
            </a:r>
            <a:r>
              <a:rPr lang="en-US" dirty="0" err="1" smtClean="0"/>
              <a:t>বলতে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err="1" smtClean="0"/>
              <a:t>কম্পিউটার</a:t>
            </a:r>
            <a:r>
              <a:rPr lang="en-US" dirty="0" smtClean="0"/>
              <a:t> </a:t>
            </a:r>
            <a:r>
              <a:rPr lang="en-US" dirty="0" err="1" smtClean="0"/>
              <a:t>এর</a:t>
            </a:r>
            <a:r>
              <a:rPr lang="en-US" dirty="0" smtClean="0"/>
              <a:t> </a:t>
            </a:r>
            <a:r>
              <a:rPr lang="en-US" dirty="0" err="1" smtClean="0"/>
              <a:t>বৈশিষ্ট্যগুলো</a:t>
            </a:r>
            <a:r>
              <a:rPr lang="en-US" dirty="0" smtClean="0"/>
              <a:t> </a:t>
            </a:r>
            <a:r>
              <a:rPr lang="en-US" dirty="0" err="1" smtClean="0"/>
              <a:t>কি</a:t>
            </a:r>
            <a:r>
              <a:rPr lang="en-US" dirty="0" smtClean="0"/>
              <a:t> </a:t>
            </a:r>
            <a:r>
              <a:rPr lang="en-US" dirty="0" err="1" smtClean="0"/>
              <a:t>কি</a:t>
            </a:r>
            <a:r>
              <a:rPr lang="en-US" dirty="0" smtClean="0"/>
              <a:t> </a:t>
            </a:r>
            <a:r>
              <a:rPr lang="en-US" dirty="0" err="1" smtClean="0"/>
              <a:t>লিখতে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err="1" smtClean="0"/>
              <a:t>কম্পিউটারের</a:t>
            </a:r>
            <a:r>
              <a:rPr lang="en-US" dirty="0" smtClean="0"/>
              <a:t> </a:t>
            </a:r>
            <a:r>
              <a:rPr lang="en-US" dirty="0" err="1" smtClean="0"/>
              <a:t>ব্যবহার</a:t>
            </a:r>
            <a:r>
              <a:rPr lang="en-US" dirty="0" smtClean="0"/>
              <a:t> </a:t>
            </a:r>
            <a:r>
              <a:rPr lang="en-US" dirty="0" err="1" smtClean="0"/>
              <a:t>ব্যাখ্যা</a:t>
            </a:r>
            <a:r>
              <a:rPr lang="en-US" dirty="0" smtClean="0"/>
              <a:t> </a:t>
            </a:r>
            <a:r>
              <a:rPr lang="en-US" dirty="0" err="1" smtClean="0"/>
              <a:t>করতে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,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Font typeface="Wingdings" pitchFamily="2" charset="2"/>
              <a:buChar char="q"/>
            </a:pPr>
            <a:r>
              <a:rPr lang="en-U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কম্পিউটার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?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4290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n‡”Q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GKwU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B‡jKUwªbK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hš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,¿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hvi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Ley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mn‡R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Ges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Aí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mg‡q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cÖPyi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Z_¨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m¤w^jZ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eo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MvwYwZK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(</a:t>
            </a:r>
            <a:r>
              <a:rPr lang="en-US" dirty="0" smtClean="0">
                <a:latin typeface="Arial Black" pitchFamily="34" charset="0"/>
                <a:cs typeface="SutonnyMJ" pitchFamily="2" charset="0"/>
              </a:rPr>
              <a:t>Mathematical)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wnmvemn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wewfbœ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ai‡bi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mgm¨vi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mgvavb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hvq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G‡Z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i‡q‡Q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g‡gvwi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wbqš¿Y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Ask,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MvwYwZK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I hyw³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MÖnY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Ask I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wbM©gb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Ask|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GwU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WvUv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MÖnY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we‡kølY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Ges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djvdj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cÖKvk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GwU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AwZ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`ª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æZ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Ges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wbf©yj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djvdj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cªKvk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800" b="1" u="sng" dirty="0" err="1" smtClean="0">
                <a:ln/>
                <a:solidFill>
                  <a:schemeClr val="accent2"/>
                </a:solidFill>
              </a:rPr>
              <a:t>একক</a:t>
            </a:r>
            <a:r>
              <a:rPr lang="en-US" sz="4800" b="1" u="sng" dirty="0" smtClean="0">
                <a:ln/>
                <a:solidFill>
                  <a:schemeClr val="accent2"/>
                </a:solidFill>
              </a:rPr>
              <a:t> </a:t>
            </a:r>
            <a:r>
              <a:rPr lang="en-US" sz="4800" b="1" u="sng" dirty="0" err="1" smtClean="0">
                <a:ln/>
                <a:solidFill>
                  <a:schemeClr val="accent2"/>
                </a:solidFill>
              </a:rPr>
              <a:t>কাজ</a:t>
            </a:r>
            <a:endParaRPr lang="en-US" sz="4800" b="1" u="sng" dirty="0">
              <a:ln/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err="1" smtClean="0"/>
              <a:t>কম্পিউটার</a:t>
            </a:r>
            <a:r>
              <a:rPr lang="en-US" dirty="0" smtClean="0"/>
              <a:t> </a:t>
            </a:r>
            <a:r>
              <a:rPr lang="en-US" dirty="0" err="1" smtClean="0"/>
              <a:t>কোন</a:t>
            </a:r>
            <a:r>
              <a:rPr lang="en-US" dirty="0" smtClean="0"/>
              <a:t> </a:t>
            </a:r>
            <a:r>
              <a:rPr lang="en-US" dirty="0" err="1" smtClean="0"/>
              <a:t>ধরণের</a:t>
            </a:r>
            <a:r>
              <a:rPr lang="en-US" dirty="0" smtClean="0"/>
              <a:t> </a:t>
            </a:r>
            <a:r>
              <a:rPr lang="en-US" dirty="0" err="1" smtClean="0"/>
              <a:t>যন্ত্র</a:t>
            </a:r>
            <a:r>
              <a:rPr lang="en-US" dirty="0" smtClean="0"/>
              <a:t> ?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err="1" smtClean="0"/>
              <a:t>কম্পিউটার</a:t>
            </a:r>
            <a:r>
              <a:rPr lang="en-US" dirty="0" smtClean="0"/>
              <a:t> </a:t>
            </a:r>
            <a:r>
              <a:rPr lang="en-US" dirty="0" err="1" smtClean="0"/>
              <a:t>কি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downloa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2824" y="2933700"/>
            <a:ext cx="2771775" cy="305672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b="1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কম্পিউটার</a:t>
            </a:r>
            <a:r>
              <a:rPr lang="en-US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</a:t>
            </a:r>
            <a:r>
              <a:rPr lang="en-US" b="1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এর</a:t>
            </a:r>
            <a:r>
              <a:rPr lang="en-US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</a:t>
            </a:r>
            <a:r>
              <a:rPr lang="en-US" b="1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বৈশিষ্ট্যগুলো</a:t>
            </a:r>
            <a:endParaRPr lang="en-US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`ª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æZ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MwZm¤úbœ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/>
              <a:t>(High Speed)</a:t>
            </a:r>
          </a:p>
          <a:p>
            <a:r>
              <a:rPr lang="en-US" dirty="0" err="1" smtClean="0">
                <a:latin typeface="SutonnyMJ" pitchFamily="2" charset="0"/>
                <a:cs typeface="SutonnyMJ" pitchFamily="2" charset="0"/>
              </a:rPr>
              <a:t>wbfy©j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dj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cÖKvk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/>
              <a:t>(Accuracy)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QvU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¯’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v‡b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A‡bK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eo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WvUv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msi¶Y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/>
              <a:t>(Storage)</a:t>
            </a:r>
          </a:p>
          <a:p>
            <a:r>
              <a:rPr lang="en-US" dirty="0" err="1" smtClean="0">
                <a:latin typeface="SutonnyMJ" pitchFamily="2" charset="0"/>
                <a:cs typeface="SutonnyMJ" pitchFamily="2" charset="0"/>
              </a:rPr>
              <a:t>w`‡b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24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NÈv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KvR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m¤¢e </a:t>
            </a:r>
            <a:r>
              <a:rPr lang="en-US" dirty="0" smtClean="0"/>
              <a:t>(</a:t>
            </a:r>
            <a:r>
              <a:rPr lang="en-US" dirty="0" err="1" smtClean="0"/>
              <a:t>Dilligencey</a:t>
            </a:r>
            <a:endParaRPr lang="en-US" dirty="0" smtClean="0"/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¯^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qswµqZv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/>
              <a:t>(Automation)</a:t>
            </a:r>
          </a:p>
          <a:p>
            <a:r>
              <a:rPr lang="en-US" dirty="0" err="1" smtClean="0">
                <a:latin typeface="SutonnyMJ" pitchFamily="2" charset="0"/>
                <a:cs typeface="SutonnyMJ" pitchFamily="2" charset="0"/>
              </a:rPr>
              <a:t>eûgywLZv</a:t>
            </a:r>
            <a:r>
              <a:rPr lang="en-US" dirty="0" smtClean="0"/>
              <a:t> (Versatility)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hyw³m½Z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wm×všÍ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/>
              <a:t>(Logical Decision) </a:t>
            </a:r>
            <a:r>
              <a:rPr lang="en-US" dirty="0" err="1" smtClean="0"/>
              <a:t>ইত্যাদি</a:t>
            </a:r>
            <a:endParaRPr lang="en-US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329</TotalTime>
  <Words>775</Words>
  <Application>Microsoft Office PowerPoint</Application>
  <PresentationFormat>On-screen Show (4:3)</PresentationFormat>
  <Paragraphs>60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Technic</vt:lpstr>
      <vt:lpstr>সবাইকে স্বাগত</vt:lpstr>
      <vt:lpstr>নাম : পার্থ বৈরাগী পদবী : ট্রেড ইন্সট্রাক্টর প্রতিষ্ঠান : সাকিনা আজহার টেকনিক্যাল কলেজ মোবাইল নং : 01916136171 E-mail : pairagibairagi1987@gmail.com </vt:lpstr>
      <vt:lpstr>বিষয়  : কম্পিউটার ও তথ্য প্রযক্তি-1   (প্রথম পত্র) শ্রেনী  : নবম শ্রেনী অধ্যায় : প্রথম অধ্যায় সময়  : 45 মিনিট তারিখ : 05/11/2019  </vt:lpstr>
      <vt:lpstr>নিচের ছবিটা লক্ষ্য কর</vt:lpstr>
      <vt:lpstr>কম্পিউটার সম্পের্কে ধারণ ও ব্যবহার</vt:lpstr>
      <vt:lpstr>এ পাঠ থেকে শিক্ষার্থীরা ……</vt:lpstr>
      <vt:lpstr> কম্পিউটার ?</vt:lpstr>
      <vt:lpstr>একক কাজ</vt:lpstr>
      <vt:lpstr>কম্পিউটার এর বৈশিষ্ট্যগুলো</vt:lpstr>
      <vt:lpstr>জোড়া কাজ</vt:lpstr>
      <vt:lpstr> কম্পিউটারের ব্যবহার</vt:lpstr>
      <vt:lpstr> e¨vs‡K (In Banks) </vt:lpstr>
      <vt:lpstr> wWcvU©‡g›Uvj †÷v‡i (In Departmental Store) </vt:lpstr>
      <vt:lpstr> †ijI‡q I wegvb e›`‡i  (In Railway and Airlines Reservations) </vt:lpstr>
      <vt:lpstr> †hvMv‡hvM †¶‡Î (In Communication) </vt:lpstr>
      <vt:lpstr>gy`ªY I cÖKvkbvq (Printing and Publishing) </vt:lpstr>
      <vt:lpstr> wk¶v‡¶‡Î (In Education) </vt:lpstr>
      <vt:lpstr> nvmcvZv‡j (In Hospitals) </vt:lpstr>
      <vt:lpstr> we‡bv`‡b (Entertainment) </vt:lpstr>
      <vt:lpstr> M‡elYv I Dbœq‡b  (In Research and Development) </vt:lpstr>
      <vt:lpstr>mvgwiK †¶‡Î (In Defence) </vt:lpstr>
      <vt:lpstr> e¨emv-evwY‡R¨  (In Business and Industry) </vt:lpstr>
      <vt:lpstr>দলগত কাজ</vt:lpstr>
      <vt:lpstr>মূল্যায়ণ </vt:lpstr>
      <vt:lpstr>বাড়ির কাজ</vt:lpstr>
      <vt:lpstr>সবাইকে ধন্যবাদ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সবাইকে স্বাগত</dc:title>
  <dc:creator>sifat</dc:creator>
  <cp:lastModifiedBy>sifat</cp:lastModifiedBy>
  <cp:revision>187</cp:revision>
  <dcterms:created xsi:type="dcterms:W3CDTF">2019-11-02T17:13:17Z</dcterms:created>
  <dcterms:modified xsi:type="dcterms:W3CDTF">2019-11-05T01:00:20Z</dcterms:modified>
</cp:coreProperties>
</file>