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77" r:id="rId11"/>
    <p:sldId id="267" r:id="rId12"/>
    <p:sldId id="268" r:id="rId13"/>
    <p:sldId id="270" r:id="rId14"/>
    <p:sldId id="272" r:id="rId15"/>
    <p:sldId id="273" r:id="rId16"/>
    <p:sldId id="274" r:id="rId17"/>
    <p:sldId id="264" r:id="rId18"/>
    <p:sldId id="271" r:id="rId19"/>
    <p:sldId id="269" r:id="rId20"/>
    <p:sldId id="266" r:id="rId21"/>
    <p:sldId id="275" r:id="rId22"/>
    <p:sldId id="265" r:id="rId23"/>
    <p:sldId id="279" r:id="rId24"/>
    <p:sldId id="280" r:id="rId25"/>
    <p:sldId id="278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2FF0-9486-4B23-A119-EF014E2D91BA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68A8-9CFF-44E6-8D5C-D94C66E7F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48901E-EFB0-46DA-9176-C6A0FAC76DE6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3F3A68-42BD-49DA-9973-E149D81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0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সবাইকে</a:t>
            </a: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স্বাগত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57200"/>
            <a:ext cx="2200275" cy="3352800"/>
          </a:xfrm>
          <a:prstGeom prst="ellipse">
            <a:avLst/>
          </a:prstGeom>
          <a:ln w="63500" cap="rnd">
            <a:solidFill>
              <a:schemeClr val="tx2">
                <a:lumMod val="1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জোড়া</a:t>
            </a:r>
            <a:r>
              <a:rPr lang="en-US" sz="60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কাজ</a:t>
            </a:r>
            <a:endParaRPr lang="en-US" sz="60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কম্পিউটারের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গুণো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299" y="2886075"/>
            <a:ext cx="3046365" cy="3286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u="sng" dirty="0" err="1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কম্পিউটারের</a:t>
            </a:r>
            <a:r>
              <a:rPr lang="en-US" b="1" u="sng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b="1" u="sng" dirty="0" err="1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ব্যবহার</a:t>
            </a:r>
            <a:endParaRPr lang="en-US" b="1" u="sng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b="1" u="sng" dirty="0" err="1" smtClean="0">
                <a:effectLst>
                  <a:reflection blurRad="6350" stA="60000" endA="900" endPos="58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Avevm¯’‡j</a:t>
            </a:r>
            <a:r>
              <a:rPr lang="en-US" b="1" u="sng" dirty="0" smtClean="0">
                <a:effectLst>
                  <a:reflection blurRad="6350" stA="60000" endA="900" endPos="58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smtClean="0">
                <a:effectLst>
                  <a:reflection blurRad="6350" stA="60000" endA="900" endPos="58000" dir="5400000" sy="-100000" algn="bl" rotWithShape="0"/>
                </a:effectLst>
              </a:rPr>
              <a:t>(At Home)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nvgIqv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‡©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M„wnYx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d¨vwgwj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ev‡RU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†Mg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বাড়ি ত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25" y="3886200"/>
            <a:ext cx="3076575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(In Banks)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MÖvnK‡`i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A¨vKvD‡Ýi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e¨vswKs-Gi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MªvnK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Ifvi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UvBg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cÖwf‡W›U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wnmve-wbKvk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ba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4" y="4191001"/>
            <a:ext cx="3686175" cy="1981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wWcvU</a:t>
            </a:r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g›Uvj</a:t>
            </a:r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†÷</a:t>
            </a:r>
            <a:r>
              <a:rPr lang="en-US" sz="3600" b="1" u="sng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v‡i</a:t>
            </a:r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(In Departmental Store)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wWcvU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g›Uvj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µq-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÷K,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Bb‡fbUvwimn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hveZxq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wnmve-wbKvk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</a:t>
            </a:r>
          </a:p>
          <a:p>
            <a:pPr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(In Departmental Sto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0" y="3276600"/>
            <a:ext cx="485775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11430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ijI‡q</a:t>
            </a:r>
            <a:r>
              <a:rPr lang="en-US" sz="4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wegvb</a:t>
            </a:r>
            <a:r>
              <a:rPr lang="en-US" sz="4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e›`‡i</a:t>
            </a:r>
            <a:r>
              <a:rPr lang="en-US" sz="4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(In Railway and Airlines Reservations)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7467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ijI‡q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e›`‡i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wiRv‡f©k‡bi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hveZxq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evUb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g¨vbyq¨vj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wiRv©i‡fkb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wm‡÷‡g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wUwKU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fyj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µ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bUIq©vK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625" y="4352925"/>
            <a:ext cx="2619375" cy="2047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tr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3225" y="4343400"/>
            <a:ext cx="2466975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(In Communication)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GK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Av`vb-c`Övb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Uwj‡dv‡bi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KÉ¯^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Av`vb-cÖ`vb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f‡qm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wcKPvi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WKz‡g›U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mewKQyB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m¤¢e|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ommn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974" y="3657600"/>
            <a:ext cx="4314825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7924800" cy="563562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40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gy`ªY</a:t>
            </a:r>
            <a:r>
              <a:rPr lang="en-US" sz="40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cÖKvkbvq</a:t>
            </a:r>
            <a:r>
              <a:rPr lang="en-US" sz="40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(Printing and Publishing)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4525963"/>
          </a:xfrm>
        </p:spPr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g¨vMvwRb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wbDR‡ccvi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wcÖ›U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cvÛzwjwc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cÖ_‡gB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K‡¤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úvR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wcKPvi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ms‡hvRb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wcÖ›U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cv÷vi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Kfvi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wWRvBbI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4191000"/>
            <a:ext cx="4586288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5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7467600" cy="715962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wk¶v</a:t>
            </a: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‡¶‡Î </a:t>
            </a: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(In Education)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4525963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AdjvBb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wk¶v‡ZB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g¨v‡Uwiqvjm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msi¶Y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±‡ii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iæ‡g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MvwYwZK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WvqvMÖvg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QvÎ-QvÎxiv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A¨vmvBb‡g›U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 (3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0"/>
            <a:ext cx="4143375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7467600" cy="86836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n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b="1" u="sng" dirty="0" smtClean="0">
                <a:ln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(In Hospitals)</a:t>
            </a:r>
            <a:r>
              <a:rPr lang="en-US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en-US" b="1" u="sng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Content Placeholder 3" descr="hospta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3457575"/>
            <a:ext cx="4305300" cy="2714625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990600" y="15240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mb‡mwUf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m¸wjI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Kw¤úDUvivBRW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ivMxi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†Km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÷ª,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Ily‡ai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÷K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¨‡g|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7467600" cy="7921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we‡bv`‡b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(Entertainment)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wPËwe‡bv`‡bi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†¶‡ÎI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†Mg,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m¤¢e|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B›Uvi‡bU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P¨vwUs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s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733800"/>
            <a:ext cx="3657600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1" y="3724275"/>
            <a:ext cx="3505200" cy="2524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6248400" cy="2971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নাম</a:t>
            </a:r>
            <a:r>
              <a:rPr lang="en-US" dirty="0" smtClean="0"/>
              <a:t> : </a:t>
            </a:r>
            <a:r>
              <a:rPr lang="en-US" dirty="0" err="1" smtClean="0"/>
              <a:t>পার্থ</a:t>
            </a:r>
            <a:r>
              <a:rPr lang="en-US" dirty="0" smtClean="0"/>
              <a:t> </a:t>
            </a:r>
            <a:r>
              <a:rPr lang="en-US" dirty="0" err="1" smtClean="0"/>
              <a:t>বৈরাগী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পদবী</a:t>
            </a:r>
            <a:r>
              <a:rPr lang="en-US" dirty="0" smtClean="0"/>
              <a:t> : </a:t>
            </a:r>
            <a:r>
              <a:rPr lang="en-US" dirty="0" err="1" smtClean="0"/>
              <a:t>ট্রেড</a:t>
            </a:r>
            <a:r>
              <a:rPr lang="en-US" dirty="0" smtClean="0"/>
              <a:t> </a:t>
            </a:r>
            <a:r>
              <a:rPr lang="en-US" dirty="0" err="1" smtClean="0"/>
              <a:t>ইন্সট্রাক্টর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প্রতিষ্ঠান</a:t>
            </a:r>
            <a:r>
              <a:rPr lang="en-US" sz="2400" dirty="0" smtClean="0"/>
              <a:t> : </a:t>
            </a:r>
            <a:r>
              <a:rPr lang="en-US" sz="2400" dirty="0" err="1" smtClean="0"/>
              <a:t>সাকিনা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আজহার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টেকনিক্যাল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কলেজ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মোবাইল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নং</a:t>
            </a:r>
            <a:r>
              <a:rPr lang="en-US" sz="2400" dirty="0" smtClean="0"/>
              <a:t> : 01916136171</a:t>
            </a:r>
            <a:br>
              <a:rPr lang="en-US" sz="2400" dirty="0" smtClean="0"/>
            </a:br>
            <a:r>
              <a:rPr lang="en-US" sz="2400" dirty="0" smtClean="0"/>
              <a:t>E-mail : pairagibairagi1987@gmail.com </a:t>
            </a:r>
            <a:endParaRPr lang="en-US" dirty="0"/>
          </a:p>
        </p:txBody>
      </p:sp>
      <p:pic>
        <p:nvPicPr>
          <p:cNvPr id="4" name="Content Placeholder 3" descr="Partho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0" y="1600200"/>
            <a:ext cx="2819400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M‡elYv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(In Research and Development)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7467600" cy="4525963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sa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716" y="2667000"/>
            <a:ext cx="4352768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Blip>
                <a:blip r:embed="rId2"/>
              </a:buBlip>
            </a:pPr>
            <a:r>
              <a:rPr lang="en-US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mvgwiK</a:t>
            </a:r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(In </a:t>
            </a:r>
            <a:r>
              <a:rPr lang="en-US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Defence</a:t>
            </a:r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kw³kvjx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wW‡dÝ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A¯¿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Kw¤úDUvivBRW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wgkvBj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cvigvYweK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A¯¿I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sa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667125"/>
            <a:ext cx="4495800" cy="25812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b="1" u="sng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e¨emv-evwY‡R</a:t>
            </a:r>
            <a:r>
              <a:rPr lang="en-US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(In Business and Industry)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weR‡bmg¨vb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A¨vKvD›U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÷K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msµv¯Í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CAM (</a:t>
            </a:r>
            <a:r>
              <a:rPr lang="en-US" dirty="0" smtClean="0">
                <a:latin typeface="Agency FB" pitchFamily="34" charset="0"/>
                <a:cs typeface="SutonnyMJ" pitchFamily="2" charset="0"/>
              </a:rPr>
              <a:t>Computer Aided  Manufacturing)-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KviLvbv‡Z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cÖvWv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±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 (4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862" y="4019550"/>
            <a:ext cx="4071938" cy="253365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দলগত</a:t>
            </a:r>
            <a:r>
              <a:rPr lang="en-US" sz="7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7200" b="1" u="sng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কাজ</a:t>
            </a:r>
            <a:endParaRPr lang="en-US" sz="72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কম্পিউটারের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 descr="images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667000"/>
            <a:ext cx="4895801" cy="366712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4572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as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pic>
        <p:nvPicPr>
          <p:cNvPr id="4" name="Content Placeholder 3" descr="images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2743200" cy="1828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114800" y="160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6" name="Picture 5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2676525" cy="17049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672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</a:t>
            </a:r>
            <a:r>
              <a:rPr lang="en-US" sz="2400" dirty="0" err="1" smtClean="0"/>
              <a:t>ন্ত্রটির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638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Òwbfy©j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`ª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æZMwZÓ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2wU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বাড়ির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কাজ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কম্পিউটারের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694" y="2209800"/>
            <a:ext cx="4375306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467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ধন্যবাদ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133600"/>
            <a:ext cx="3048000" cy="4580328"/>
          </a:xfrm>
          <a:prstGeom prst="ellipse">
            <a:avLst/>
          </a:prstGeom>
          <a:ln w="63500" cap="rnd">
            <a:solidFill>
              <a:schemeClr val="accent1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3238"/>
            <a:ext cx="5105400" cy="4906962"/>
          </a:xfrm>
          <a:solidFill>
            <a:schemeClr val="accent1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err="1" smtClean="0"/>
              <a:t>বিষয়</a:t>
            </a:r>
            <a:r>
              <a:rPr lang="en-US" sz="3100" dirty="0" smtClean="0"/>
              <a:t> 	</a:t>
            </a:r>
            <a:r>
              <a:rPr lang="en-US" sz="2700" dirty="0" smtClean="0"/>
              <a:t>: </a:t>
            </a:r>
            <a:r>
              <a:rPr lang="en-US" sz="3100" dirty="0" err="1" smtClean="0"/>
              <a:t>কম্পিউটার</a:t>
            </a:r>
            <a:r>
              <a:rPr lang="en-US" sz="3100" dirty="0" smtClean="0"/>
              <a:t> ও </a:t>
            </a:r>
            <a:r>
              <a:rPr lang="en-US" sz="3100" dirty="0" err="1" smtClean="0"/>
              <a:t>তথ্য</a:t>
            </a:r>
            <a:r>
              <a:rPr lang="en-US" sz="3100" dirty="0" smtClean="0"/>
              <a:t> </a:t>
            </a:r>
            <a:r>
              <a:rPr lang="en-US" sz="3100" dirty="0" smtClean="0"/>
              <a:t>প্রযক্তি-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1</a:t>
            </a:r>
            <a:br>
              <a:rPr lang="en-US" sz="31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	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	(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প্রথম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পত্র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)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31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শ্রেনী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	: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নবম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শ্রেনী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31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অধ্যায়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: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প্রথম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অধ্যায়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31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সময়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	: 45 </a:t>
            </a: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মিনিট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31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3100" dirty="0" err="1" smtClean="0">
                <a:latin typeface="ArhialkhanMJ" pitchFamily="2" charset="0"/>
                <a:cs typeface="ArhialkhanMJ" pitchFamily="2" charset="0"/>
              </a:rPr>
              <a:t>তারিখ</a:t>
            </a:r>
            <a:r>
              <a:rPr lang="en-US" sz="31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100" smtClean="0">
                <a:latin typeface="ArhialkhanMJ" pitchFamily="2" charset="0"/>
                <a:cs typeface="ArhialkhanMJ" pitchFamily="2" charset="0"/>
              </a:rPr>
              <a:t>: </a:t>
            </a:r>
            <a:r>
              <a:rPr lang="en-US" sz="3100" smtClean="0">
                <a:latin typeface="ArhialkhanMJ" pitchFamily="2" charset="0"/>
                <a:cs typeface="ArhialkhanMJ" pitchFamily="2" charset="0"/>
              </a:rPr>
              <a:t>05/11/2019</a:t>
            </a:r>
            <a:r>
              <a:rPr lang="en-US" sz="40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4000" dirty="0" smtClean="0">
                <a:latin typeface="ArhialkhanMJ" pitchFamily="2" charset="0"/>
                <a:cs typeface="ArhialkhanMJ" pitchFamily="2" charset="0"/>
              </a:rPr>
            </a:br>
            <a:r>
              <a:rPr lang="en-US" sz="40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4000" dirty="0" smtClean="0">
                <a:latin typeface="ArhialkhanMJ" pitchFamily="2" charset="0"/>
                <a:cs typeface="ArhialkhanMJ" pitchFamily="2" charset="0"/>
              </a:rPr>
            </a:br>
            <a:endParaRPr lang="en-US" sz="2400" dirty="0"/>
          </a:p>
        </p:txBody>
      </p:sp>
      <p:pic>
        <p:nvPicPr>
          <p:cNvPr id="4" name="Content Placeholder 3" descr="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503237"/>
            <a:ext cx="3200400" cy="4525963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ছবিটা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pic>
        <p:nvPicPr>
          <p:cNvPr id="5" name="Content Placeholder 4" descr="computer destop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lum/>
          </a:blip>
          <a:stretch>
            <a:fillRect/>
          </a:stretch>
        </p:blipFill>
        <p:spPr>
          <a:xfrm>
            <a:off x="914400" y="2133600"/>
            <a:ext cx="3124200" cy="2895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Down Arrow 3"/>
          <p:cNvSpPr/>
          <p:nvPr/>
        </p:nvSpPr>
        <p:spPr>
          <a:xfrm>
            <a:off x="4038600" y="1143000"/>
            <a:ext cx="533400" cy="838200"/>
          </a:xfrm>
          <a:prstGeom prst="down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aptop.jp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lum/>
          </a:blip>
          <a:stretch>
            <a:fillRect/>
          </a:stretch>
        </p:blipFill>
        <p:spPr>
          <a:xfrm>
            <a:off x="4343400" y="2244969"/>
            <a:ext cx="3152775" cy="27080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762000" y="5410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পারছো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410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কম্পিউটার</a:t>
            </a:r>
            <a:r>
              <a:rPr lang="en-US" sz="3600" dirty="0" smtClean="0"/>
              <a:t> ।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কম্পিউটার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সম্পের্কে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ধারণ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ও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ব্যবহার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Content Placeholder 3" descr="re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828800"/>
            <a:ext cx="6553199" cy="4267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 পাঠ থেকে শিক্ষার্থীরা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……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যন্ত্র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বৈশিষ্ট্যগুলো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কম্পিউটারের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কম্পিউটার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?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290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B‡jKUwªbK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Ley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cÖPyi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m¤w^jZ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MvwYwZK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Arial Black" pitchFamily="34" charset="0"/>
                <a:cs typeface="SutonnyMJ" pitchFamily="2" charset="0"/>
              </a:rPr>
              <a:t>Mathematical)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g‡gvwi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MvwYwZK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hyw³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wbM©gb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wbf©yj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djvdj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cªKvk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u="sng" dirty="0" err="1" smtClean="0">
                <a:ln/>
                <a:solidFill>
                  <a:schemeClr val="accent2"/>
                </a:solidFill>
              </a:rPr>
              <a:t>একক</a:t>
            </a:r>
            <a:r>
              <a:rPr lang="en-US" sz="4800" b="1" u="sng" dirty="0" smtClean="0">
                <a:ln/>
                <a:solidFill>
                  <a:schemeClr val="accent2"/>
                </a:solidFill>
              </a:rPr>
              <a:t> </a:t>
            </a:r>
            <a:r>
              <a:rPr lang="en-US" sz="4800" b="1" u="sng" dirty="0" err="1" smtClean="0">
                <a:ln/>
                <a:solidFill>
                  <a:schemeClr val="accent2"/>
                </a:solidFill>
              </a:rPr>
              <a:t>কাজ</a:t>
            </a:r>
            <a:endParaRPr lang="en-US" sz="4800" b="1" u="sng" dirty="0">
              <a:ln/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যন্ত্র</a:t>
            </a:r>
            <a:r>
              <a:rPr lang="en-US" dirty="0" smtClean="0"/>
              <a:t> 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824" y="2933700"/>
            <a:ext cx="2771775" cy="30567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কম্পিউটার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এর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বৈশিষ্ট্যগুলো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MwZm¤úbœ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(High Speed)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wbfy©j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(Accuracy)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msi¶Y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(Storage)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m¤¢e </a:t>
            </a:r>
            <a:r>
              <a:rPr lang="en-US" dirty="0" smtClean="0"/>
              <a:t>(</a:t>
            </a:r>
            <a:r>
              <a:rPr lang="en-US" dirty="0" err="1" smtClean="0"/>
              <a:t>Dilligencey</a:t>
            </a:r>
            <a:endParaRPr lang="en-US" dirty="0" smtClean="0"/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qswµqZv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(Automation)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eûgywLZv</a:t>
            </a:r>
            <a:r>
              <a:rPr lang="en-US" dirty="0" smtClean="0"/>
              <a:t> (Versatility)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hyw³m½Z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(Logical Decision) </a:t>
            </a:r>
            <a:r>
              <a:rPr lang="en-US" dirty="0" err="1" smtClean="0"/>
              <a:t>ইত্যাদি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775</Words>
  <Application>Microsoft Office PowerPoint</Application>
  <PresentationFormat>On-screen Show (4:3)</PresentationFormat>
  <Paragraphs>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সবাইকে স্বাগত</vt:lpstr>
      <vt:lpstr>নাম : পার্থ বৈরাগী পদবী : ট্রেড ইন্সট্রাক্টর প্রতিষ্ঠান : সাকিনা আজহার টেকনিক্যাল কলেজ মোবাইল নং : 01916136171 E-mail : pairagibairagi1987@gmail.com </vt:lpstr>
      <vt:lpstr>বিষয়  : কম্পিউটার ও তথ্য প্রযক্তি-1   (প্রথম পত্র) শ্রেনী  : নবম শ্রেনী অধ্যায় : প্রথম অধ্যায় সময়  : 45 মিনিট তারিখ : 05/11/2019  </vt:lpstr>
      <vt:lpstr>নিচের ছবিটা লক্ষ্য কর</vt:lpstr>
      <vt:lpstr>কম্পিউটার সম্পের্কে ধারণ ও ব্যবহার</vt:lpstr>
      <vt:lpstr>এ পাঠ থেকে শিক্ষার্থীরা ……</vt:lpstr>
      <vt:lpstr> কম্পিউটার ?</vt:lpstr>
      <vt:lpstr>একক কাজ</vt:lpstr>
      <vt:lpstr>কম্পিউটার এর বৈশিষ্ট্যগুলো</vt:lpstr>
      <vt:lpstr>জোড়া কাজ</vt:lpstr>
      <vt:lpstr> কম্পিউটারের ব্যবহার</vt:lpstr>
      <vt:lpstr> e¨vs‡K (In Banks) </vt:lpstr>
      <vt:lpstr> wWcvU©‡g›Uvj †÷v‡i (In Departmental Store) </vt:lpstr>
      <vt:lpstr> †ijI‡q I wegvb e›`‡i  (In Railway and Airlines Reservations) </vt:lpstr>
      <vt:lpstr> †hvMv‡hvM †¶‡Î (In Communication) </vt:lpstr>
      <vt:lpstr>gy`ªY I cÖKvkbvq (Printing and Publishing) </vt:lpstr>
      <vt:lpstr> wk¶v‡¶‡Î (In Education) </vt:lpstr>
      <vt:lpstr> nvmcvZv‡j (In Hospitals) </vt:lpstr>
      <vt:lpstr> we‡bv`‡b (Entertainment) </vt:lpstr>
      <vt:lpstr> M‡elYv I Dbœq‡b  (In Research and Development) </vt:lpstr>
      <vt:lpstr>mvgwiK †¶‡Î (In Defence) </vt:lpstr>
      <vt:lpstr> e¨emv-evwY‡R¨  (In Business and Industry) </vt:lpstr>
      <vt:lpstr>দলগত কাজ</vt:lpstr>
      <vt:lpstr>মূল্যায়ণ </vt:lpstr>
      <vt:lpstr>বাড়ির কাজ</vt:lpstr>
      <vt:lpstr>সবাইকে ধন্যবাদ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</dc:title>
  <dc:creator>sifat</dc:creator>
  <cp:lastModifiedBy>sifat</cp:lastModifiedBy>
  <cp:revision>187</cp:revision>
  <dcterms:created xsi:type="dcterms:W3CDTF">2019-11-02T17:13:17Z</dcterms:created>
  <dcterms:modified xsi:type="dcterms:W3CDTF">2019-11-05T01:00:20Z</dcterms:modified>
</cp:coreProperties>
</file>