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0"/>
  </p:notesMasterIdLst>
  <p:sldIdLst>
    <p:sldId id="256" r:id="rId2"/>
    <p:sldId id="257" r:id="rId3"/>
    <p:sldId id="272" r:id="rId4"/>
    <p:sldId id="274" r:id="rId5"/>
    <p:sldId id="259" r:id="rId6"/>
    <p:sldId id="260" r:id="rId7"/>
    <p:sldId id="276" r:id="rId8"/>
    <p:sldId id="278" r:id="rId9"/>
    <p:sldId id="277" r:id="rId10"/>
    <p:sldId id="262" r:id="rId11"/>
    <p:sldId id="263" r:id="rId12"/>
    <p:sldId id="261" r:id="rId13"/>
    <p:sldId id="265" r:id="rId14"/>
    <p:sldId id="271" r:id="rId15"/>
    <p:sldId id="264" r:id="rId16"/>
    <p:sldId id="266" r:id="rId17"/>
    <p:sldId id="268" r:id="rId18"/>
    <p:sldId id="270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7385C5-3690-428B-A015-85C0A8DFF3FF}" type="datetimeFigureOut">
              <a:rPr lang="en-US" smtClean="0"/>
              <a:t>05-Nov-19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E486D5-CC6A-4FD9-B115-85C139F6E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52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E486D5-CC6A-4FD9-B115-85C139F6EEC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955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0" y="1447800"/>
            <a:ext cx="2895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0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শুভেচ্ছা</a:t>
            </a:r>
            <a:r>
              <a:rPr lang="bn-BD" sz="32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2502" y="3092946"/>
            <a:ext cx="8182898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8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মুহাম্মদ নুরুল আবছার  </a:t>
            </a:r>
            <a:endParaRPr lang="bn-BD" sz="88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সহকারী শিক্ষক</a:t>
            </a:r>
          </a:p>
          <a:p>
            <a:pPr algn="ctr"/>
            <a: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ফাঁসিয়াখালী ইসলামিয়া কামিল </a:t>
            </a:r>
            <a: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মাদ্রাসা </a:t>
            </a:r>
          </a:p>
          <a:p>
            <a:pPr algn="ctr"/>
            <a:r>
              <a:rPr lang="bn-BD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বারবাকিয়া, </a:t>
            </a:r>
            <a:r>
              <a:rPr lang="bn-BD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পেকুয়া, কক্সবাজার।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609600"/>
            <a:ext cx="243840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120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19400" y="381000"/>
            <a:ext cx="3657600" cy="584775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জুমার খুতবা আরবী ভাষায়</a:t>
            </a:r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TTC\Desktop\picter\yyyyyyyyyy\DSCN1100_smal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905000"/>
            <a:ext cx="5867400" cy="440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own Arrow 3"/>
          <p:cNvSpPr/>
          <p:nvPr/>
        </p:nvSpPr>
        <p:spPr>
          <a:xfrm flipH="1">
            <a:off x="4385307" y="1066800"/>
            <a:ext cx="262892" cy="6858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8853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35874" y="685800"/>
            <a:ext cx="3260126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4800" dirty="0">
                <a:latin typeface="NikoshBAN" pitchFamily="2" charset="0"/>
                <a:cs typeface="NikoshBAN" pitchFamily="2" charset="0"/>
              </a:rPr>
              <a:t>এসো উত্তর বলি-</a:t>
            </a:r>
          </a:p>
        </p:txBody>
      </p:sp>
      <p:sp>
        <p:nvSpPr>
          <p:cNvPr id="7" name="Rectangle 6"/>
          <p:cNvSpPr/>
          <p:nvPr/>
        </p:nvSpPr>
        <p:spPr>
          <a:xfrm>
            <a:off x="609600" y="1865055"/>
            <a:ext cx="8382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bn-BD" sz="3200" dirty="0">
                <a:latin typeface="NikoshBAN" pitchFamily="2" charset="0"/>
                <a:cs typeface="NikoshBAN" pitchFamily="2" charset="0"/>
              </a:rPr>
              <a:t>জুমার সালাত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দুই 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>রাকাত ফরজ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bn-BD" sz="3200" dirty="0">
              <a:latin typeface="NikoshBAN" pitchFamily="2" charset="0"/>
              <a:cs typeface="NikoshBAN" pitchFamily="2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bn-BD" sz="3200" dirty="0">
                <a:latin typeface="NikoshBAN" pitchFamily="2" charset="0"/>
                <a:cs typeface="NikoshBAN" pitchFamily="2" charset="0"/>
              </a:rPr>
              <a:t>জুমার ফরজের জন্য জামাত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শর্ত।</a:t>
            </a:r>
            <a:endParaRPr lang="bn-BD" sz="3200" dirty="0">
              <a:latin typeface="NikoshBAN" pitchFamily="2" charset="0"/>
              <a:cs typeface="NikoshBAN" pitchFamily="2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bn-BD" sz="3200" dirty="0">
                <a:latin typeface="NikoshBAN" pitchFamily="2" charset="0"/>
                <a:cs typeface="NikoshBAN" pitchFamily="2" charset="0"/>
              </a:rPr>
              <a:t>জুমার জন্য আজান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দুই টি। 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bn-BD" sz="3200" dirty="0">
                <a:latin typeface="NikoshBAN" pitchFamily="2" charset="0"/>
                <a:cs typeface="NikoshBAN" pitchFamily="2" charset="0"/>
              </a:rPr>
              <a:t>জুমার খুতবা শুনা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ওয়াজিব। </a:t>
            </a:r>
            <a:endParaRPr lang="bn-BD" sz="3200" dirty="0">
              <a:latin typeface="NikoshBAN" pitchFamily="2" charset="0"/>
              <a:cs typeface="NikoshBAN" pitchFamily="2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bn-BD" sz="3200" dirty="0">
                <a:latin typeface="NikoshBAN" pitchFamily="2" charset="0"/>
                <a:cs typeface="NikoshBAN" pitchFamily="2" charset="0"/>
              </a:rPr>
              <a:t>জুমার খুতবা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আরবী ভাষায়।</a:t>
            </a:r>
            <a:endParaRPr lang="bn-BD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207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7881"/>
            <a:ext cx="8839200" cy="588911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514600" y="120134"/>
            <a:ext cx="373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4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সালাতুল জুমা </a:t>
            </a:r>
            <a:endParaRPr lang="en-US" sz="2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027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TTC\Desktop\picter\yyyyyyyyyy\4_small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38676"/>
            <a:ext cx="8827931" cy="5866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667000" y="166945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রুকু করা </a:t>
            </a:r>
          </a:p>
        </p:txBody>
      </p:sp>
    </p:spTree>
    <p:extLst>
      <p:ext uri="{BB962C8B-B14F-4D97-AF65-F5344CB8AC3E}">
        <p14:creationId xmlns:p14="http://schemas.microsoft.com/office/powerpoint/2010/main" val="2231998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TTC\Desktop\picter\Mosque.Qibla_.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704850"/>
            <a:ext cx="8305800" cy="6229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895600" y="314980"/>
            <a:ext cx="388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সিজদা করা </a:t>
            </a:r>
          </a:p>
        </p:txBody>
      </p:sp>
    </p:spTree>
    <p:extLst>
      <p:ext uri="{BB962C8B-B14F-4D97-AF65-F5344CB8AC3E}">
        <p14:creationId xmlns:p14="http://schemas.microsoft.com/office/powerpoint/2010/main" val="631762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4600" y="685800"/>
            <a:ext cx="44196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800" dirty="0" smtClean="0">
                <a:latin typeface="NikoshBAN" pitchFamily="2" charset="0"/>
                <a:cs typeface="NikoshBAN" pitchFamily="2" charset="0"/>
              </a:rPr>
              <a:t>দলীয় কাজ 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66800" y="2667000"/>
            <a:ext cx="7848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প্রশ্নঃ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marL="342900" indent="-342900">
              <a:buFont typeface="+mj-lt"/>
              <a:buAutoNum type="arabicPeriod"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জুমার নামাজ আদায় করা কী? </a:t>
            </a:r>
          </a:p>
          <a:p>
            <a:pPr marL="342900" indent="-342900">
              <a:buFont typeface="+mj-lt"/>
              <a:buAutoNum type="arabicPeriod"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নামাজের জন্য পবিত্র অর্জন করা কী?</a:t>
            </a:r>
          </a:p>
          <a:p>
            <a:pPr marL="342900" indent="-342900">
              <a:buFont typeface="+mj-lt"/>
              <a:buAutoNum type="arabicPeriod"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জুমার নামাজ কোথায় পড়তে হয়?</a:t>
            </a:r>
          </a:p>
          <a:p>
            <a:pPr marL="342900" indent="-342900">
              <a:buFont typeface="+mj-lt"/>
              <a:buAutoNum type="arabicPeriod"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কারা জুমার নামাজ আদায় করে? </a:t>
            </a:r>
          </a:p>
        </p:txBody>
      </p:sp>
    </p:spTree>
    <p:extLst>
      <p:ext uri="{BB962C8B-B14F-4D97-AF65-F5344CB8AC3E}">
        <p14:creationId xmlns:p14="http://schemas.microsoft.com/office/powerpoint/2010/main" val="226025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1219200"/>
            <a:ext cx="3835780" cy="54864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19200" y="605135"/>
            <a:ext cx="678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নামাজের আহকাম </a:t>
            </a:r>
            <a:r>
              <a:rPr lang="bn-BD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সাতটি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   </a:t>
            </a:r>
            <a:r>
              <a:rPr lang="bn-BD" sz="28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নামাজের আরকান </a:t>
            </a:r>
            <a:r>
              <a:rPr lang="bn-BD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ছয়টি-</a:t>
            </a:r>
            <a:endParaRPr lang="bn-BD" sz="2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9836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62200" y="685800"/>
            <a:ext cx="42672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47800" y="2971800"/>
            <a:ext cx="6324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প্রশ্নঃ-</a:t>
            </a:r>
          </a:p>
          <a:p>
            <a:pPr marL="514350" indent="-514350">
              <a:buFont typeface="+mj-lt"/>
              <a:buAutoNum type="arabicPeriod"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জুমার নামাজের আহকাম কয়টি ও কি কি?</a:t>
            </a:r>
          </a:p>
          <a:p>
            <a:pPr marL="514350" indent="-514350">
              <a:buFont typeface="+mj-lt"/>
              <a:buAutoNum type="arabicPeriod"/>
            </a:pPr>
            <a:r>
              <a:rPr lang="bn-BD" sz="3200" dirty="0">
                <a:latin typeface="NikoshBAN" pitchFamily="2" charset="0"/>
                <a:cs typeface="NikoshBAN" pitchFamily="2" charset="0"/>
              </a:rPr>
              <a:t>জুমার নামাজের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আরকান কয়টি ও কি কি? </a:t>
            </a:r>
          </a:p>
          <a:p>
            <a:pPr marL="514350" indent="-514350">
              <a:buFont typeface="+mj-lt"/>
              <a:buAutoNum type="arabicPeriod"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জুমার খুতবা শুনার গুরুত্ব আলোচনা কর । </a:t>
            </a:r>
          </a:p>
        </p:txBody>
      </p:sp>
    </p:spTree>
    <p:extLst>
      <p:ext uri="{BB962C8B-B14F-4D97-AF65-F5344CB8AC3E}">
        <p14:creationId xmlns:p14="http://schemas.microsoft.com/office/powerpoint/2010/main" val="2358224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28800" y="2057400"/>
            <a:ext cx="5181600" cy="2971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1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6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96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295400"/>
            <a:ext cx="87630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7200" b="1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আল আকায়েদ ওয়াল ফিক্‌হ</a:t>
            </a:r>
          </a:p>
          <a:p>
            <a:pPr algn="ctr"/>
            <a:r>
              <a:rPr lang="bn-BD" sz="6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৮ম শ্রেণি</a:t>
            </a:r>
            <a:endParaRPr lang="en-US" sz="6000" b="1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60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সময় ৫০ মিনিট</a:t>
            </a:r>
            <a:endParaRPr lang="en-US" sz="40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6158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TTC\Desktop\picter\yyyyyyyyyy\depositphotos_8046987-Muslim-man-performing-ablution-at-Jama-Masjid-Delhi-Indi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827" y="1080416"/>
            <a:ext cx="4001573" cy="2500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3810000"/>
            <a:ext cx="3980040" cy="265170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3810000"/>
            <a:ext cx="3782414" cy="272584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2407" y="1080416"/>
            <a:ext cx="3868193" cy="257718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895600" y="405825"/>
            <a:ext cx="3429000" cy="58477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ছবি গুলি দেখি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818315"/>
            <a:ext cx="3886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BD" dirty="0" smtClean="0"/>
          </a:p>
          <a:p>
            <a:endParaRPr lang="bn-BD" dirty="0"/>
          </a:p>
          <a:p>
            <a:endParaRPr lang="bn-BD" dirty="0" smtClean="0"/>
          </a:p>
          <a:p>
            <a:endParaRPr lang="bn-BD" dirty="0"/>
          </a:p>
          <a:p>
            <a:endParaRPr lang="bn-BD" dirty="0" smtClean="0"/>
          </a:p>
          <a:p>
            <a:endParaRPr lang="bn-BD" dirty="0"/>
          </a:p>
          <a:p>
            <a:endParaRPr lang="bn-BD" dirty="0" smtClean="0"/>
          </a:p>
          <a:p>
            <a:endParaRPr lang="bn-BD" dirty="0"/>
          </a:p>
          <a:p>
            <a:endParaRPr lang="bn-BD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302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457200"/>
            <a:ext cx="4191000" cy="33528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3048000"/>
            <a:ext cx="3840121" cy="3348105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" name="Rectangle 5"/>
          <p:cNvSpPr/>
          <p:nvPr/>
        </p:nvSpPr>
        <p:spPr>
          <a:xfrm>
            <a:off x="990600" y="5486400"/>
            <a:ext cx="30480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32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খুতবার পূর্বে আজান</a:t>
            </a:r>
            <a:endParaRPr lang="en-US" sz="3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Up Arrow 9"/>
          <p:cNvSpPr/>
          <p:nvPr/>
        </p:nvSpPr>
        <p:spPr>
          <a:xfrm>
            <a:off x="2209800" y="4191000"/>
            <a:ext cx="457200" cy="1066800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867400" y="533400"/>
            <a:ext cx="25146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জুমার আজান</a:t>
            </a:r>
            <a:endParaRPr lang="en-US" sz="3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Down Arrow 11"/>
          <p:cNvSpPr/>
          <p:nvPr/>
        </p:nvSpPr>
        <p:spPr>
          <a:xfrm>
            <a:off x="6949260" y="1524000"/>
            <a:ext cx="365940" cy="1219200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004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1" y="609600"/>
            <a:ext cx="8305800" cy="1752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b="1" dirty="0" smtClean="0">
                <a:latin typeface="NikoshBAN" pitchFamily="2" charset="0"/>
                <a:cs typeface="NikoshBAN" pitchFamily="2" charset="0"/>
              </a:rPr>
              <a:t>জুমার সালাত আদায় এর সময়, নিয়ম ও খুতবা শুনার গুরুত্ব </a:t>
            </a:r>
            <a:endParaRPr lang="en-US" sz="5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0" y="3200400"/>
            <a:ext cx="6019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অধ্যায় – ৩য়</a:t>
            </a:r>
            <a:endParaRPr lang="en-US" sz="54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পাঠ – ৫ম , </a:t>
            </a:r>
            <a:r>
              <a:rPr lang="bn-BD" sz="4800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পৃষ্ঠা নং – ১</a:t>
            </a:r>
            <a:r>
              <a:rPr lang="en-US" sz="4800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38</a:t>
            </a:r>
            <a:endParaRPr lang="en-US" sz="4800" dirty="0">
              <a:solidFill>
                <a:schemeClr val="accent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0480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71800" y="990600"/>
            <a:ext cx="3352800" cy="1066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b="1" dirty="0" smtClean="0">
                <a:latin typeface="NikoshBAN" pitchFamily="2" charset="0"/>
                <a:cs typeface="NikoshBAN" pitchFamily="2" charset="0"/>
              </a:rPr>
              <a:t>শিখন ফল </a:t>
            </a:r>
            <a:endParaRPr lang="en-US" sz="5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76400" y="2667000"/>
            <a:ext cx="601980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এ পাঠ শেষে শিক্ষার্থীরা -</a:t>
            </a:r>
          </a:p>
          <a:p>
            <a:pPr marL="514350" indent="-514350">
              <a:buFont typeface="+mj-lt"/>
              <a:buAutoNum type="arabicPeriod"/>
            </a:pP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জুমার সালাত কয় রাকাত ফরজ তা বলতে পারবে।</a:t>
            </a:r>
          </a:p>
          <a:p>
            <a:pPr marL="514350" indent="-514350">
              <a:buFont typeface="+mj-lt"/>
              <a:buAutoNum type="arabicPeriod"/>
            </a:pPr>
            <a:r>
              <a:rPr lang="bn-BD" sz="2400" dirty="0">
                <a:latin typeface="NikoshBAN" pitchFamily="2" charset="0"/>
                <a:cs typeface="NikoshBAN" pitchFamily="2" charset="0"/>
              </a:rPr>
              <a:t>জুমার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ফরজের জন্য জামাত কি তা বলতে পারবে।</a:t>
            </a:r>
          </a:p>
          <a:p>
            <a:pPr marL="514350" indent="-514350">
              <a:buFont typeface="+mj-lt"/>
              <a:buAutoNum type="arabicPeriod"/>
            </a:pPr>
            <a:r>
              <a:rPr lang="bn-BD" sz="2400" dirty="0">
                <a:latin typeface="NikoshBAN" pitchFamily="2" charset="0"/>
                <a:cs typeface="NikoshBAN" pitchFamily="2" charset="0"/>
              </a:rPr>
              <a:t>জুমার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জন্য আজান কয়টি তা বলতে পারবে।  </a:t>
            </a:r>
            <a:endParaRPr lang="en-US" sz="2400" dirty="0" smtClean="0">
              <a:latin typeface="NikoshBAN" pitchFamily="2" charset="0"/>
              <a:cs typeface="NikoshBAN" pitchFamily="2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জুমার খুতবা শুনা কি তা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ব্যাখ্যা করতে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পারবে। </a:t>
            </a:r>
          </a:p>
          <a:p>
            <a:pPr marL="514350" indent="-514350">
              <a:buFont typeface="+mj-lt"/>
              <a:buAutoNum type="arabicPeriod"/>
            </a:pPr>
            <a:r>
              <a:rPr lang="bn-BD" sz="2400" dirty="0">
                <a:latin typeface="NikoshBAN" pitchFamily="2" charset="0"/>
                <a:cs typeface="NikoshBAN" pitchFamily="2" charset="0"/>
              </a:rPr>
              <a:t>জুমার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খুতবা কোন ভাষায় তা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বিশ্লেষণ করতে পারবে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1687741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817399"/>
            <a:ext cx="8382000" cy="60406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895600" y="304800"/>
            <a:ext cx="3886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জুমার সালাত দুই রাকাত</a:t>
            </a:r>
            <a:endParaRPr lang="en-US" sz="3200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484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762000"/>
            <a:ext cx="9035345" cy="6019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650772" y="329625"/>
            <a:ext cx="3886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জামাত শর্ত</a:t>
            </a:r>
            <a:endParaRPr lang="en-US" sz="3200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1868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TTC\Desktop\picter\yyyyyyyyyy\DSCN1100_smal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621064"/>
            <a:ext cx="6934200" cy="5200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124200" y="300335"/>
            <a:ext cx="327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জুমায় </a:t>
            </a:r>
            <a:r>
              <a:rPr lang="bn-BD" sz="2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খুতবা </a:t>
            </a:r>
            <a:r>
              <a:rPr lang="bn-BD" sz="24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শুনা </a:t>
            </a:r>
            <a:r>
              <a:rPr lang="bn-BD" sz="2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ওয়াজিব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" name="Down Arrow 3"/>
          <p:cNvSpPr/>
          <p:nvPr/>
        </p:nvSpPr>
        <p:spPr>
          <a:xfrm flipH="1">
            <a:off x="4312919" y="781050"/>
            <a:ext cx="144781" cy="81915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312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394</TotalTime>
  <Words>221</Words>
  <Application>Microsoft Office PowerPoint</Application>
  <PresentationFormat>On-screen Show (4:3)</PresentationFormat>
  <Paragraphs>58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Aspect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TTC</dc:creator>
  <cp:lastModifiedBy>Madina Computer</cp:lastModifiedBy>
  <cp:revision>169</cp:revision>
  <dcterms:created xsi:type="dcterms:W3CDTF">2006-08-16T00:00:00Z</dcterms:created>
  <dcterms:modified xsi:type="dcterms:W3CDTF">2019-11-05T12:48:32Z</dcterms:modified>
</cp:coreProperties>
</file>