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72" r:id="rId4"/>
    <p:sldId id="259" r:id="rId5"/>
    <p:sldId id="260" r:id="rId6"/>
    <p:sldId id="276" r:id="rId7"/>
    <p:sldId id="278" r:id="rId8"/>
    <p:sldId id="277" r:id="rId9"/>
    <p:sldId id="262" r:id="rId10"/>
    <p:sldId id="280" r:id="rId11"/>
    <p:sldId id="263" r:id="rId12"/>
    <p:sldId id="264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486D5-CC6A-4FD9-B115-85C139F6EE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5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1447800"/>
            <a:ext cx="2895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2502" y="3092946"/>
            <a:ext cx="81828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মুহাম্মদ নুরুল আবছার  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ফাঁসিয়াখালী ইসলামিয়া কামিল মাদ্রাসা 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বারবাকিয়া, পেকুয়া, কক্সবাজার।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-9828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5874" y="304800"/>
            <a:ext cx="3260126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95400"/>
            <a:ext cx="3238500" cy="2219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133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হালাল প্রাণীর নাম বল-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14" y="3993242"/>
            <a:ext cx="2540000" cy="21789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4876800"/>
            <a:ext cx="443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হারাম প্রাণীর নাম বল-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800" y="31242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শুকরের মাংস খাওয়া কী?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মানুষ হত্যা করা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মদ খাওয়া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মুরগি খাওয়া 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685800"/>
            <a:ext cx="4267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971800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কোন বস্তু খাওয়া হালাল এবং কোন কোন বস্তু খাওয়া হারাম পৃথক পৃথক করে একটি তালিকা কর। </a:t>
            </a:r>
          </a:p>
        </p:txBody>
      </p:sp>
    </p:spTree>
    <p:extLst>
      <p:ext uri="{BB962C8B-B14F-4D97-AF65-F5344CB8AC3E}">
        <p14:creationId xmlns:p14="http://schemas.microsoft.com/office/powerpoint/2010/main" val="23582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381000"/>
            <a:ext cx="9220200" cy="647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29"/>
            <a:ext cx="9144000" cy="69711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 আকায়েদ </a:t>
            </a:r>
            <a:endParaRPr lang="en-US" sz="13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ওয়াল ফিক্‌হ</a:t>
            </a:r>
            <a:endParaRPr lang="en-US" sz="8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  <a:endParaRPr lang="en-US" sz="8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lang="en-US" sz="40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405825"/>
            <a:ext cx="3429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63172"/>
            <a:ext cx="3688080" cy="274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0400" y="208082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কুকুর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" y="4343400"/>
            <a:ext cx="355218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29400" y="48006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মুরগ - মুরগী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953000" y="2362200"/>
            <a:ext cx="1524000" cy="2322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876800" y="5177972"/>
            <a:ext cx="1524000" cy="2322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হালাল</a:t>
            </a:r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13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endParaRPr lang="en-US" sz="138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 – ৫ম</a:t>
            </a:r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– ১ম  </a:t>
            </a:r>
            <a:endParaRPr lang="en-US" sz="6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 নং – ২২৮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990600"/>
            <a:ext cx="33528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019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হারাম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 তা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পারবে?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হালাল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 তা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ব্যখ্যা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 ভাবে হালাল উপার্জন করতে পারে তা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হারাম বর্জনের উপায় </a:t>
            </a:r>
            <a:r>
              <a:rPr lang="bn-BD" sz="2400" smtClean="0">
                <a:latin typeface="NikoshBAN" pitchFamily="2" charset="0"/>
                <a:cs typeface="NikoshBAN" pitchFamily="2" charset="0"/>
              </a:rPr>
              <a:t>সমুহ </a:t>
            </a:r>
            <a:r>
              <a:rPr lang="bn-BD" sz="2400" smtClean="0">
                <a:latin typeface="NikoshBAN" pitchFamily="2" charset="0"/>
                <a:cs typeface="NikoshBAN" pitchFamily="2" charset="0"/>
              </a:rPr>
              <a:t>বিশ্লেষণ করতে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3800" y="304801"/>
            <a:ext cx="1257300" cy="11079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3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43800" y="762000"/>
            <a:ext cx="12971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6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8998226" cy="586739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TextBox 2"/>
          <p:cNvSpPr txBox="1"/>
          <p:nvPr/>
        </p:nvSpPr>
        <p:spPr>
          <a:xfrm>
            <a:off x="4191000" y="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মদ</a:t>
            </a:r>
            <a:endParaRPr lang="en-US" sz="1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1"/>
          <a:stretch/>
        </p:blipFill>
        <p:spPr>
          <a:xfrm>
            <a:off x="381000" y="2235200"/>
            <a:ext cx="8382000" cy="454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304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শূকরের গোস্ত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565</TotalTime>
  <Words>148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Madina Computer</cp:lastModifiedBy>
  <cp:revision>244</cp:revision>
  <dcterms:created xsi:type="dcterms:W3CDTF">2006-08-16T00:00:00Z</dcterms:created>
  <dcterms:modified xsi:type="dcterms:W3CDTF">2019-11-05T13:05:06Z</dcterms:modified>
</cp:coreProperties>
</file>