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4" r:id="rId15"/>
    <p:sldId id="270" r:id="rId16"/>
    <p:sldId id="273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F0DA6-D8DE-4E8C-8441-D5E53C7BBA53}" type="datetimeFigureOut">
              <a:rPr lang="en-US" smtClean="0"/>
              <a:t>05-Nov-19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B8C6F-EAFD-4DD9-85DD-919585620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6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486D5-CC6A-4FD9-B115-85C139F6EE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5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67249" y="1409700"/>
            <a:ext cx="28956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TextBox 2"/>
          <p:cNvSpPr txBox="1"/>
          <p:nvPr/>
        </p:nvSpPr>
        <p:spPr>
          <a:xfrm>
            <a:off x="480551" y="3054846"/>
            <a:ext cx="81828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মুহাম্মদ নুরুল আবছার  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ফাঁসিয়াখালী ইসলামিয়া কামিল মাদ্রাসা </a:t>
            </a:r>
          </a:p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বারবাকিয়া, পেকুয়া, কক্সবাজার।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49" y="5715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4"/>
          <a:stretch/>
        </p:blipFill>
        <p:spPr>
          <a:xfrm>
            <a:off x="0" y="1297858"/>
            <a:ext cx="9144000" cy="56790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3048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বাহিরের আক্রমন হতে দেশকে বাঁচাতে হবে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00600" y="889575"/>
            <a:ext cx="0" cy="78682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7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2074" y="0"/>
            <a:ext cx="3260126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এসো উত্তর বলি-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সুনাগরিক হতে হলে কিসের দরকার?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876800"/>
            <a:ext cx="4437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হুব্বুল ওয়াতন কিসের বাণী?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1"/>
          <a:stretch/>
        </p:blipFill>
        <p:spPr>
          <a:xfrm>
            <a:off x="4724400" y="918452"/>
            <a:ext cx="4395359" cy="31963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42" y="4170077"/>
            <a:ext cx="4505718" cy="268792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153331" y="2755783"/>
            <a:ext cx="1489842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12074" y="5715000"/>
            <a:ext cx="1630063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20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685800"/>
            <a:ext cx="4419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124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 জন নাগরিকের তার দেশের প্রতি কি কি দায়িত্ব রয়েছে তা ব্যাখ্যা কর।</a:t>
            </a:r>
          </a:p>
        </p:txBody>
      </p:sp>
    </p:spTree>
    <p:extLst>
      <p:ext uri="{BB962C8B-B14F-4D97-AF65-F5344CB8AC3E}">
        <p14:creationId xmlns:p14="http://schemas.microsoft.com/office/powerpoint/2010/main" val="39941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4413"/>
            <a:ext cx="4626076" cy="34695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6"/>
          <a:stretch/>
        </p:blipFill>
        <p:spPr>
          <a:xfrm>
            <a:off x="-1" y="152400"/>
            <a:ext cx="4436749" cy="66834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3563190"/>
            <a:ext cx="449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সব সময় দেশের উন্নতি কামনা করব। দেশের প্রতি অনুগত থাকব। দেশের যাবতীয় আদেশ নিষেধ মেনে </a:t>
            </a:r>
            <a:r>
              <a:rPr lang="bn-BD" sz="32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চলব।নিজের স্বার্থ হতে দেশের স্বার্থ কে অগ্রাধিকার দিতে হবে।</a:t>
            </a:r>
            <a:endParaRPr lang="bn-BD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9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77645"/>
            <a:ext cx="2944763" cy="67582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152400"/>
            <a:ext cx="4191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দেশ স্বাধীনের পিছনে  যাদের ভুমিকা রয়েছে তাদের আমরা ভুলব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না। আমরা নিজেরা দেশের আইন শৃংখলা পরিপন্তী কোন কাজ করব না। কেহ 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আইন শৃংখলা পরিপন্তী কোন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 করতে দেখলে তাকে পরামর্শসহ নিষেধ করব।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8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685800"/>
            <a:ext cx="4267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9718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প্রশ্নঃ-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‘’দেশ প্রেম দেশের উন্নয়নের চাবি কাঠি”  কথাটির তাৎপর্য ব্যাখ্যা কর।</a:t>
            </a:r>
          </a:p>
        </p:txBody>
      </p:sp>
    </p:spTree>
    <p:extLst>
      <p:ext uri="{BB962C8B-B14F-4D97-AF65-F5344CB8AC3E}">
        <p14:creationId xmlns:p14="http://schemas.microsoft.com/office/powerpoint/2010/main" val="25823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4470399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27"/>
            <a:ext cx="3048000" cy="3240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5199"/>
            <a:ext cx="4572000" cy="3352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25" y="58271"/>
            <a:ext cx="3267075" cy="3294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2400"/>
            <a:ext cx="2261112" cy="1419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04" y="1886175"/>
            <a:ext cx="2261112" cy="141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2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381000"/>
            <a:ext cx="9220200" cy="6477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3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9144000" cy="65402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 আকায়েদ </a:t>
            </a:r>
            <a:endParaRPr lang="en-US" sz="11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ওয়াল ফিক্‌হ</a:t>
            </a:r>
            <a:endParaRPr lang="en-US" sz="8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৮ম শ্রেণি</a:t>
            </a:r>
            <a:endParaRPr lang="en-US" sz="8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সময় ৫০ মিনিট</a:t>
            </a:r>
            <a:endParaRPr lang="en-US" sz="4000" b="1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267200"/>
            <a:ext cx="20574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267200"/>
            <a:ext cx="20574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4" y="1884736"/>
            <a:ext cx="1520389" cy="1590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057400"/>
            <a:ext cx="1520389" cy="1590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9400" y="533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" y="228600"/>
            <a:ext cx="9298858" cy="8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5600" y="0"/>
            <a:ext cx="3429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 গুলি 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8"/>
          <a:stretch/>
        </p:blipFill>
        <p:spPr>
          <a:xfrm>
            <a:off x="49907" y="4119961"/>
            <a:ext cx="4059272" cy="21753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" y="624746"/>
            <a:ext cx="4377067" cy="2956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572000"/>
            <a:ext cx="4921218" cy="22565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73" y="838200"/>
            <a:ext cx="4656326" cy="34922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3048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জাতীয়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তাকা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273225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জাতীয় পতাকা নিয়ে উল্লাস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678359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দেশের জন্য যুদ্ধ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3373" y="4431268"/>
            <a:ext cx="4237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স্বাধীনতার পর উল্লাস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3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83264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দেশ প্রেম</a:t>
            </a:r>
            <a:endParaRPr lang="bn-BD" sz="8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 – ২য়</a:t>
            </a:r>
            <a:endParaRPr lang="bn-BD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– ৮ম  </a:t>
            </a:r>
            <a:endParaRPr lang="en-US" sz="6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 নং – ২১২</a:t>
            </a:r>
          </a:p>
          <a:p>
            <a:pPr algn="ctr"/>
            <a:endParaRPr lang="bn-BD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29200"/>
            <a:ext cx="2912533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33" y="4986634"/>
            <a:ext cx="2912533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24" y="4950542"/>
            <a:ext cx="291253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990600"/>
            <a:ext cx="3352800" cy="1066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667000"/>
            <a:ext cx="723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একজন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লোকের স্বদেশের প্রতি দায়িত্ব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তা বলতে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দেশের শান্তি-শৃংখলা রক্ষা করা কী তা ব্যখ্যা করতে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দেশ প্রেম কিসের অংগ তা বলতে পারবে।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দেশ প্রেমের শিক্ষা কে দিয়েছেন তা বলতে পারবে।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1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39"/>
            <a:ext cx="9144000" cy="6809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348" y="100658"/>
            <a:ext cx="7910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যারা দেশের জন্য প্রাণ দিয়েছেন তাদের স্বরণে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400800" y="1524000"/>
            <a:ext cx="76200" cy="266700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60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8" b="31117"/>
          <a:stretch/>
        </p:blipFill>
        <p:spPr>
          <a:xfrm>
            <a:off x="2148913" y="1"/>
            <a:ext cx="6995087" cy="68211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7375"/>
            <a:ext cx="190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দেশের জন্য  যা যা করা দরকার তা আমাদের করা উচিত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24000" y="2286000"/>
            <a:ext cx="4876800" cy="30480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70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6400"/>
            <a:ext cx="9211733" cy="5181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3200" y="3810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সৈনিকগণ সব সময় প্রস্তুত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810000" y="965775"/>
            <a:ext cx="76200" cy="3149025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85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6172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দেশের জন্য দোয়া করা আমাদের কর্তব্য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4343400" y="5334000"/>
            <a:ext cx="457200" cy="9144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3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241</Words>
  <Application>Microsoft Office PowerPoint</Application>
  <PresentationFormat>On-screen Show (4:3)</PresentationFormat>
  <Paragraphs>43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Madina Computer</cp:lastModifiedBy>
  <cp:revision>70</cp:revision>
  <dcterms:created xsi:type="dcterms:W3CDTF">2006-08-16T00:00:00Z</dcterms:created>
  <dcterms:modified xsi:type="dcterms:W3CDTF">2019-11-05T13:40:19Z</dcterms:modified>
</cp:coreProperties>
</file>