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7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0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1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1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7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8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4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4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5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3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3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67249" y="1409700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2" name="TextBox 2"/>
          <p:cNvSpPr txBox="1"/>
          <p:nvPr/>
        </p:nvSpPr>
        <p:spPr>
          <a:xfrm>
            <a:off x="480551" y="3054846"/>
            <a:ext cx="818289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মুহাম্মদ নুরুল আবছার  </a:t>
            </a: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ফাঁসিয়াখালী ইসলামিয়া কামিল মাদ্রাসা 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বারবাকিয়া, পেকুয়া, কক্সবাজার।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049" y="57150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24048" y="395278"/>
            <a:ext cx="5434034" cy="1676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630043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সন্ধির প্রয়োজনীয়তা কি?উদাহরণ সহ বুঝিয়ে লিখ।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36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43000" y="1295400"/>
            <a:ext cx="6477000" cy="3505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dirty="0" smtClean="0">
                <a:solidFill>
                  <a:srgbClr val="FFFF66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rgbClr val="FFFF66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627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787770"/>
            <a:ext cx="41148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latin typeface="NikoshBAN" pitchFamily="2" charset="0"/>
                <a:cs typeface="NikoshBAN" pitchFamily="2" charset="0"/>
              </a:rPr>
              <a:t>ব্যাকরণ</a:t>
            </a:r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3048000"/>
            <a:ext cx="381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54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শ্রেনিঃ ৭ম</a:t>
            </a:r>
          </a:p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সময়ঃ৫০মিঃ</a:t>
            </a:r>
          </a:p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1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14290"/>
            <a:ext cx="5857916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নিচের ছবি গুলো দেখি  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3622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897" y="1280395"/>
            <a:ext cx="5652185" cy="32915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3000364" y="4929198"/>
            <a:ext cx="1000132" cy="769441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হিম</a:t>
            </a:r>
            <a:endParaRPr lang="en-US" sz="4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4876" y="4929198"/>
            <a:ext cx="1571636" cy="769441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আলয় </a:t>
            </a:r>
            <a:endParaRPr lang="en-US" sz="4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Plus 8"/>
          <p:cNvSpPr/>
          <p:nvPr/>
        </p:nvSpPr>
        <p:spPr>
          <a:xfrm>
            <a:off x="4071934" y="5000636"/>
            <a:ext cx="571504" cy="571504"/>
          </a:xfrm>
          <a:prstGeom prst="mathPl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5984" y="5786454"/>
            <a:ext cx="4572032" cy="76944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হিমাআলয়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677081"/>
      </p:ext>
    </p:extLst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8" grpId="0" build="allAtOnce" animBg="1"/>
      <p:bldP spid="9" grpId="0" animBg="1"/>
      <p:bldP spid="1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290" y="-52389"/>
            <a:ext cx="6286512" cy="46958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3" name="Object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Bitmap Image" r:id="rId4" imgW="0" imgH="0" progId="PBrush">
                  <p:embed/>
                </p:oleObj>
              </mc:Choice>
              <mc:Fallback>
                <p:oleObj name="Bitmap Image" r:id="rId4" imgW="0" imgH="0" progId="PBrush">
                  <p:embed/>
                  <p:pic>
                    <p:nvPicPr>
                      <p:cNvPr id="0" name="Rectangle 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57422" y="4714884"/>
            <a:ext cx="1500198" cy="923330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</a:t>
            </a:r>
            <a:r>
              <a:rPr lang="bn-BD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29190" y="4714884"/>
            <a:ext cx="1643074" cy="830997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আলয় </a:t>
            </a:r>
            <a:endParaRPr lang="en-US" sz="48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Plus 5"/>
          <p:cNvSpPr/>
          <p:nvPr/>
        </p:nvSpPr>
        <p:spPr>
          <a:xfrm>
            <a:off x="4000496" y="4786322"/>
            <a:ext cx="714380" cy="714380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86116" y="5786454"/>
            <a:ext cx="2143140" cy="584775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28860" y="5715016"/>
            <a:ext cx="35004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বিদ্যাআলয়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9725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609600"/>
            <a:ext cx="43434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9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endParaRPr lang="en-US" sz="9600" b="1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অধ্যায় -২য়</a:t>
            </a:r>
          </a:p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পৃষ্ঠা নং -১৮-২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57400" y="533400"/>
            <a:ext cx="3733800" cy="1600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ফল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667000"/>
            <a:ext cx="5638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এই পাঠ থেকে শিক্ষার্থিরা-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১।সন্ধির অর্থ বলতে পারবে ।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২।সন্ধির কত প্রকার </a:t>
            </a:r>
            <a:r>
              <a:rPr lang="bn-BD" sz="3200" b="1" dirty="0">
                <a:latin typeface="NikoshBAN" pitchFamily="2" charset="0"/>
                <a:cs typeface="NikoshBAN" pitchFamily="2" charset="0"/>
              </a:rPr>
              <a:t>বলতে পারবে ।</a:t>
            </a:r>
            <a:endParaRPr lang="bn-BD" sz="32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৩।সন্ধির প্রয়োজনিয়তা জানবে।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৪।বড় শব্দকে সন্ধি বিচ্ছেদ করতে পারবে।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6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8992" y="533400"/>
            <a:ext cx="2071702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98442" y="1126998"/>
            <a:ext cx="242316" cy="48920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019300" y="1752600"/>
            <a:ext cx="4838716" cy="333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019300" y="1732844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858016" y="1785926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219200" y="2209800"/>
            <a:ext cx="1600200" cy="685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স্বর সন্ধি 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40967" y="2234910"/>
            <a:ext cx="1752600" cy="6606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ব্যঞ্জনসন্ধি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609600" y="3500438"/>
            <a:ext cx="2962268" cy="242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53000" y="3522518"/>
            <a:ext cx="3276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own Arrow 20"/>
          <p:cNvSpPr/>
          <p:nvPr/>
        </p:nvSpPr>
        <p:spPr>
          <a:xfrm>
            <a:off x="1905000" y="2915707"/>
            <a:ext cx="228600" cy="48920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6802967" y="2920710"/>
            <a:ext cx="228600" cy="48920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09600" y="3512127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8229600" y="3512127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53000" y="3505200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571868" y="3512127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0" y="4038600"/>
            <a:ext cx="2285984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NikoshBAN" pitchFamily="2" charset="0"/>
                <a:cs typeface="NikoshBAN" pitchFamily="2" charset="0"/>
              </a:rPr>
              <a:t>তৎসম বা সংস্কৃতগত  সন্ধি  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43217" y="4038600"/>
            <a:ext cx="1721358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NikoshBAN" pitchFamily="2" charset="0"/>
                <a:cs typeface="NikoshBAN" pitchFamily="2" charset="0"/>
              </a:rPr>
              <a:t>খাটি বাংলা স্বরসন্ধি 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599" y="4041555"/>
            <a:ext cx="1849967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>
                <a:latin typeface="NikoshBAN" pitchFamily="2" charset="0"/>
                <a:cs typeface="NikoshBAN" pitchFamily="2" charset="0"/>
              </a:rPr>
              <a:t>তৎসম বা </a:t>
            </a:r>
            <a:r>
              <a:rPr lang="bn-BD" sz="2000" b="1" dirty="0" smtClean="0">
                <a:latin typeface="NikoshBAN" pitchFamily="2" charset="0"/>
                <a:cs typeface="NikoshBAN" pitchFamily="2" charset="0"/>
              </a:rPr>
              <a:t>সংস্কৃতগত  </a:t>
            </a:r>
            <a:r>
              <a:rPr lang="bn-BD" sz="2000" b="1" dirty="0">
                <a:latin typeface="NikoshBAN" pitchFamily="2" charset="0"/>
                <a:cs typeface="NikoshBAN" pitchFamily="2" charset="0"/>
              </a:rPr>
              <a:t>ব্যঞ্জনসন্ধি</a:t>
            </a:r>
            <a:r>
              <a:rPr lang="bn-BD" sz="2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143768" y="4000504"/>
            <a:ext cx="1952254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>
                <a:latin typeface="NikoshBAN" pitchFamily="2" charset="0"/>
                <a:cs typeface="NikoshBAN" pitchFamily="2" charset="0"/>
              </a:rPr>
              <a:t>খাটি বাংলা ব্যঞ্জনসন্ধি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8984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7" grpId="0" build="allAtOnce" animBg="1"/>
      <p:bldP spid="12" grpId="0" build="allAtOnce" animBg="1"/>
      <p:bldP spid="4" grpId="0" build="allAtOnce" animBg="1"/>
      <p:bldP spid="9" grpId="0" build="allAtOnce" animBg="1"/>
      <p:bldP spid="11" grpId="0" build="allAtOnce" animBg="1"/>
      <p:bldP spid="23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94270" y="645273"/>
            <a:ext cx="5263811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16" y="3209038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সন্ধি কাকে বলে 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সন্ধি কত প্রকার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ও কি কি?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65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0"/>
            <a:ext cx="5819796" cy="221599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38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উত্তর বলি</a:t>
            </a:r>
            <a:endParaRPr lang="en-US" sz="138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8794" y="3367161"/>
            <a:ext cx="68580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স্বর সন্ধি কাকে বলে?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তৎসম সন্ধি কাকে বলে?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বিসর্গ  সন্ধি কাকে বলে?</a:t>
            </a:r>
          </a:p>
          <a:p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wrap="square" rtlCol="0">
        <a:spAutoFit/>
      </a:bodyPr>
      <a:lstStyle>
        <a:defPPr algn="ctr">
          <a:defRPr sz="3200" b="1" dirty="0" smtClean="0">
            <a:latin typeface="NikoshBAN" pitchFamily="2" charset="0"/>
            <a:cs typeface="NikoshBAN" pitchFamily="2" charset="0"/>
          </a:defRPr>
        </a:defPPr>
      </a:lstStyle>
      <a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136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Madina Computer</cp:lastModifiedBy>
  <cp:revision>85</cp:revision>
  <dcterms:created xsi:type="dcterms:W3CDTF">2006-08-16T00:00:00Z</dcterms:created>
  <dcterms:modified xsi:type="dcterms:W3CDTF">2019-11-05T13:53:23Z</dcterms:modified>
</cp:coreProperties>
</file>