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92" r:id="rId7"/>
    <p:sldId id="289" r:id="rId8"/>
    <p:sldId id="295" r:id="rId9"/>
    <p:sldId id="278" r:id="rId10"/>
    <p:sldId id="285" r:id="rId11"/>
    <p:sldId id="290" r:id="rId12"/>
    <p:sldId id="293" r:id="rId13"/>
    <p:sldId id="280" r:id="rId14"/>
    <p:sldId id="286" r:id="rId15"/>
    <p:sldId id="281" r:id="rId16"/>
    <p:sldId id="296" r:id="rId17"/>
    <p:sldId id="291" r:id="rId18"/>
    <p:sldId id="294" r:id="rId19"/>
    <p:sldId id="263" r:id="rId20"/>
    <p:sldId id="282" r:id="rId21"/>
    <p:sldId id="29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1ADF9-D0E9-4453-813C-EE0E91140EE5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182E4-B518-4DAC-B041-03C7FCEAA0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182E4-B518-4DAC-B041-03C7FCEAA0E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0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1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1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7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8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4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4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5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3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3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67249" y="1409700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8" name="TextBox 2"/>
          <p:cNvSpPr txBox="1"/>
          <p:nvPr/>
        </p:nvSpPr>
        <p:spPr>
          <a:xfrm>
            <a:off x="480551" y="3054846"/>
            <a:ext cx="818289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মুহাম্মদ নুরুল আবছার  </a:t>
            </a: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ফাঁসিয়াখালী ইসলামিয়া কামিল মাদ্রাসা 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বারবাকিয়া, পেকুয়া, কক্সবাজার।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049" y="57150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12.jpg"/>
          <p:cNvPicPr>
            <a:picLocks noChangeAspect="1"/>
          </p:cNvPicPr>
          <p:nvPr/>
        </p:nvPicPr>
        <p:blipFill>
          <a:blip r:embed="rId2"/>
          <a:srcRect t="11340" b="11340"/>
          <a:stretch>
            <a:fillRect/>
          </a:stretch>
        </p:blipFill>
        <p:spPr>
          <a:xfrm>
            <a:off x="4857751" y="0"/>
            <a:ext cx="4286249" cy="2714620"/>
          </a:xfrm>
          <a:prstGeom prst="rect">
            <a:avLst/>
          </a:prstGeom>
        </p:spPr>
      </p:pic>
      <p:pic>
        <p:nvPicPr>
          <p:cNvPr id="3" name="Picture 2" descr="12341.jpg"/>
          <p:cNvPicPr>
            <a:picLocks noChangeAspect="1"/>
          </p:cNvPicPr>
          <p:nvPr/>
        </p:nvPicPr>
        <p:blipFill>
          <a:blip r:embed="rId3"/>
          <a:srcRect t="-5405" r="4678"/>
          <a:stretch>
            <a:fillRect/>
          </a:stretch>
        </p:blipFill>
        <p:spPr>
          <a:xfrm>
            <a:off x="-32" y="4000504"/>
            <a:ext cx="4857784" cy="2857497"/>
          </a:xfrm>
          <a:prstGeom prst="rect">
            <a:avLst/>
          </a:prstGeom>
        </p:spPr>
      </p:pic>
      <p:pic>
        <p:nvPicPr>
          <p:cNvPr id="4" name="Picture 3" descr="9.jpg"/>
          <p:cNvPicPr>
            <a:picLocks noChangeAspect="1"/>
          </p:cNvPicPr>
          <p:nvPr/>
        </p:nvPicPr>
        <p:blipFill>
          <a:blip r:embed="rId4"/>
          <a:srcRect t="6659" r="3909"/>
          <a:stretch>
            <a:fillRect/>
          </a:stretch>
        </p:blipFill>
        <p:spPr>
          <a:xfrm>
            <a:off x="4929190" y="4143380"/>
            <a:ext cx="4214842" cy="27146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82" y="1371415"/>
            <a:ext cx="4071966" cy="1754326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শাকসবজি</a:t>
            </a:r>
            <a:r>
              <a:rPr lang="bn-BD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36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ফল মুল </a:t>
            </a:r>
            <a:r>
              <a:rPr lang="bn-BD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উৎপাদন বেড়ে যাবে আর্থিক স্বচ্ছলতা আসবে ।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8596" y="3286124"/>
            <a:ext cx="821537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গবাদি পশু,হাস,মুরগি,ছাগল ইত্যাদী লালন পালন করে সাবলম্বি হওয়া যাই। 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0647099l.jpg"/>
          <p:cNvPicPr>
            <a:picLocks noChangeAspect="1"/>
          </p:cNvPicPr>
          <p:nvPr/>
        </p:nvPicPr>
        <p:blipFill>
          <a:blip r:embed="rId2"/>
          <a:srcRect r="2010"/>
          <a:stretch>
            <a:fillRect/>
          </a:stretch>
        </p:blipFill>
        <p:spPr>
          <a:xfrm>
            <a:off x="0" y="0"/>
            <a:ext cx="4643438" cy="3151232"/>
          </a:xfrm>
          <a:prstGeom prst="rect">
            <a:avLst/>
          </a:prstGeom>
        </p:spPr>
      </p:pic>
      <p:pic>
        <p:nvPicPr>
          <p:cNvPr id="9" name="Picture 8" descr="0647103l.jpg"/>
          <p:cNvPicPr>
            <a:picLocks noChangeAspect="1"/>
          </p:cNvPicPr>
          <p:nvPr/>
        </p:nvPicPr>
        <p:blipFill>
          <a:blip r:embed="rId3"/>
          <a:srcRect t="4703" r="7959"/>
          <a:stretch>
            <a:fillRect/>
          </a:stretch>
        </p:blipFill>
        <p:spPr>
          <a:xfrm>
            <a:off x="4643438" y="3759277"/>
            <a:ext cx="4500562" cy="3098747"/>
          </a:xfrm>
          <a:prstGeom prst="rect">
            <a:avLst/>
          </a:prstGeom>
        </p:spPr>
      </p:pic>
      <p:pic>
        <p:nvPicPr>
          <p:cNvPr id="10" name="Picture 9" descr="ANMFA053.JPG"/>
          <p:cNvPicPr>
            <a:picLocks noChangeAspect="1"/>
          </p:cNvPicPr>
          <p:nvPr/>
        </p:nvPicPr>
        <p:blipFill>
          <a:blip r:embed="rId4"/>
          <a:srcRect t="13864" r="3279"/>
          <a:stretch>
            <a:fillRect/>
          </a:stretch>
        </p:blipFill>
        <p:spPr>
          <a:xfrm>
            <a:off x="142876" y="3755837"/>
            <a:ext cx="4357686" cy="3104617"/>
          </a:xfrm>
          <a:prstGeom prst="rect">
            <a:avLst/>
          </a:prstGeom>
        </p:spPr>
      </p:pic>
      <p:pic>
        <p:nvPicPr>
          <p:cNvPr id="11" name="Picture 10" descr="1359026l.jpg"/>
          <p:cNvPicPr>
            <a:picLocks noChangeAspect="1"/>
          </p:cNvPicPr>
          <p:nvPr/>
        </p:nvPicPr>
        <p:blipFill>
          <a:blip r:embed="rId5"/>
          <a:srcRect t="6297" r="9687"/>
          <a:stretch>
            <a:fillRect/>
          </a:stretch>
        </p:blipFill>
        <p:spPr>
          <a:xfrm>
            <a:off x="4643438" y="-24"/>
            <a:ext cx="4572032" cy="3154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14554"/>
            <a:ext cx="4143372" cy="33779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42852"/>
            <a:ext cx="9144000" cy="1077218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হাস,মুরগির ফার্ম করে এখন অনেকে বেকারত্ব গুছাচ্ছে এবং</a:t>
            </a:r>
          </a:p>
          <a:p>
            <a:pPr algn="ctr"/>
            <a:r>
              <a:rPr lang="bn-BD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এতে আমাদের সুষম খাদ্যের অভাব পুরন হচ্ছে।</a:t>
            </a:r>
          </a:p>
        </p:txBody>
      </p:sp>
      <p:pic>
        <p:nvPicPr>
          <p:cNvPr id="5" name="Picture 4" descr="xtf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643446"/>
            <a:ext cx="3143240" cy="2254708"/>
          </a:xfrm>
          <a:prstGeom prst="rect">
            <a:avLst/>
          </a:prstGeom>
        </p:spPr>
      </p:pic>
      <p:pic>
        <p:nvPicPr>
          <p:cNvPr id="6" name="Picture 5" descr="h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61" y="1643050"/>
            <a:ext cx="3143240" cy="271104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4357686" y="3000372"/>
            <a:ext cx="142876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86248" y="4857760"/>
            <a:ext cx="150019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7561"/>
            <a:ext cx="4286248" cy="35004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86116" y="571480"/>
            <a:ext cx="2500330" cy="13234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গ্যাস</a:t>
            </a:r>
            <a:endParaRPr lang="en-US" sz="8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142.jpg"/>
          <p:cNvPicPr>
            <a:picLocks noChangeAspect="1"/>
          </p:cNvPicPr>
          <p:nvPr/>
        </p:nvPicPr>
        <p:blipFill>
          <a:blip r:embed="rId3"/>
          <a:srcRect t="-595" r="8151"/>
          <a:stretch>
            <a:fillRect/>
          </a:stretch>
        </p:blipFill>
        <p:spPr>
          <a:xfrm>
            <a:off x="4357686" y="3357562"/>
            <a:ext cx="4786346" cy="3500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7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0"/>
            <a:ext cx="3428992" cy="3428992"/>
          </a:xfrm>
          <a:prstGeom prst="rect">
            <a:avLst/>
          </a:prstGeom>
        </p:spPr>
      </p:pic>
      <p:pic>
        <p:nvPicPr>
          <p:cNvPr id="3" name="Picture 2" descr="d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746" y="3643314"/>
            <a:ext cx="4530254" cy="3214686"/>
          </a:xfrm>
          <a:prstGeom prst="rect">
            <a:avLst/>
          </a:prstGeom>
        </p:spPr>
      </p:pic>
      <p:pic>
        <p:nvPicPr>
          <p:cNvPr id="4" name="Picture 3" descr="112.jpg"/>
          <p:cNvPicPr>
            <a:picLocks noChangeAspect="1"/>
          </p:cNvPicPr>
          <p:nvPr/>
        </p:nvPicPr>
        <p:blipFill>
          <a:blip r:embed="rId4"/>
          <a:srcRect b="15789"/>
          <a:stretch>
            <a:fillRect/>
          </a:stretch>
        </p:blipFill>
        <p:spPr>
          <a:xfrm>
            <a:off x="0" y="3661476"/>
            <a:ext cx="4286248" cy="31965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7158" y="285728"/>
            <a:ext cx="3786214" cy="1569660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প্রাকৃতিক </a:t>
            </a:r>
            <a:r>
              <a:rPr lang="bn-BD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গ্যাস আমরা  জ্বালানি হিসাবে ব্যবহার করছি । </a:t>
            </a:r>
            <a:endParaRPr lang="en-US" sz="3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1"/>
          <a:stretch>
            <a:fillRect/>
          </a:stretch>
        </p:blipFill>
        <p:spPr>
          <a:xfrm>
            <a:off x="5572132" y="0"/>
            <a:ext cx="3571868" cy="33575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5"/>
          <a:stretch>
            <a:fillRect/>
          </a:stretch>
        </p:blipFill>
        <p:spPr>
          <a:xfrm>
            <a:off x="4929190" y="4000504"/>
            <a:ext cx="4214810" cy="28574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0302"/>
            <a:ext cx="3857620" cy="26576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00496" y="1428736"/>
            <a:ext cx="1500198" cy="584775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কয়লা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3571876"/>
            <a:ext cx="1857388" cy="584775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চুনা পাথর 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4000504"/>
            <a:ext cx="1643074" cy="584775"/>
          </a:xfrm>
          <a:prstGeom prst="rect">
            <a:avLst/>
          </a:prstGeom>
        </p:spPr>
        <p:style>
          <a:lnRef idx="3">
            <a:schemeClr val="lt1"/>
          </a:lnRef>
          <a:fillRef idx="1002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সিলিকা</a:t>
            </a:r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285728"/>
            <a:ext cx="3357586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বাংলাদেশের আরো কিছু মূল্যবান প্রাকৃতিক সম্পদ হল;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7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842" y="3537261"/>
            <a:ext cx="4148158" cy="3192137"/>
          </a:xfrm>
          <a:prstGeom prst="rect">
            <a:avLst/>
          </a:prstGeom>
        </p:spPr>
      </p:pic>
      <p:pic>
        <p:nvPicPr>
          <p:cNvPr id="3" name="Picture 2" descr="3.jpg"/>
          <p:cNvPicPr>
            <a:picLocks noChangeAspect="1"/>
          </p:cNvPicPr>
          <p:nvPr/>
        </p:nvPicPr>
        <p:blipFill>
          <a:blip r:embed="rId3"/>
          <a:srcRect r="7067"/>
          <a:stretch>
            <a:fillRect/>
          </a:stretch>
        </p:blipFill>
        <p:spPr>
          <a:xfrm>
            <a:off x="0" y="3586150"/>
            <a:ext cx="4959104" cy="3143248"/>
          </a:xfrm>
          <a:prstGeom prst="rect">
            <a:avLst/>
          </a:prstGeom>
        </p:spPr>
      </p:pic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9" y="142852"/>
            <a:ext cx="4143372" cy="248602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00034" y="428604"/>
            <a:ext cx="3500462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গ্যাস তেল ও বিভিন্ন প্রাকৃতিক সম্পদের সুষ্ট ব্যবহারে দেশে শিল্পের প্রসার ঘঠছে। </a:t>
            </a:r>
            <a:r>
              <a:rPr lang="bn-BD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j.jpg"/>
          <p:cNvPicPr>
            <a:picLocks noChangeAspect="1"/>
          </p:cNvPicPr>
          <p:nvPr/>
        </p:nvPicPr>
        <p:blipFill>
          <a:blip r:embed="rId2"/>
          <a:srcRect l="9810"/>
          <a:stretch>
            <a:fillRect/>
          </a:stretch>
        </p:blipFill>
        <p:spPr>
          <a:xfrm>
            <a:off x="4929190" y="3357562"/>
            <a:ext cx="4214810" cy="3500438"/>
          </a:xfrm>
          <a:prstGeom prst="rect">
            <a:avLst/>
          </a:prstGeom>
        </p:spPr>
      </p:pic>
      <p:pic>
        <p:nvPicPr>
          <p:cNvPr id="5" name="Picture 4" descr="q.jpg"/>
          <p:cNvPicPr>
            <a:picLocks noChangeAspect="1"/>
          </p:cNvPicPr>
          <p:nvPr/>
        </p:nvPicPr>
        <p:blipFill>
          <a:blip r:embed="rId3"/>
          <a:srcRect l="5454" t="5859" r="7273"/>
          <a:stretch>
            <a:fillRect/>
          </a:stretch>
        </p:blipFill>
        <p:spPr>
          <a:xfrm>
            <a:off x="214282" y="3357562"/>
            <a:ext cx="4572032" cy="34432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57752" y="500042"/>
            <a:ext cx="3714776" cy="1077218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বন আমাদের বাসস্থান এবং আসবাব পত্র সরবরাহ করে।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32" y="2191400"/>
            <a:ext cx="4429124" cy="523220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আবার পরিবেশের ভারসাম্য বজাই রাখে  </a:t>
            </a:r>
            <a:endParaRPr lang="en-US" sz="28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forest-light-9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071936" cy="325754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214414" y="2428868"/>
            <a:ext cx="928694" cy="428628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বন 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.jpg"/>
          <p:cNvPicPr>
            <a:picLocks noChangeAspect="1"/>
          </p:cNvPicPr>
          <p:nvPr/>
        </p:nvPicPr>
        <p:blipFill>
          <a:blip r:embed="rId2"/>
          <a:srcRect l="6088"/>
          <a:stretch>
            <a:fillRect/>
          </a:stretch>
        </p:blipFill>
        <p:spPr>
          <a:xfrm>
            <a:off x="0" y="3143248"/>
            <a:ext cx="4714876" cy="3714752"/>
          </a:xfrm>
          <a:prstGeom prst="rect">
            <a:avLst/>
          </a:prstGeom>
        </p:spPr>
      </p:pic>
      <p:pic>
        <p:nvPicPr>
          <p:cNvPr id="3" name="Picture 2" descr="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4003" y="3143248"/>
            <a:ext cx="4399997" cy="37147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71604" y="571480"/>
            <a:ext cx="607223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পরিকল্পিতভাবে বনজ সম্পদ বাড়াতে হবে</a:t>
            </a:r>
            <a:endParaRPr lang="en-US" sz="36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357166"/>
            <a:ext cx="7072362" cy="15696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9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বলি</a:t>
            </a:r>
            <a:endParaRPr lang="en-US" sz="6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3143248"/>
            <a:ext cx="82868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অর্থনৈতিক কাজ </a:t>
            </a:r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কাকে বলে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কিভাবে 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বেকারত্ত্ব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ঘোচানো সম্ভব 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 সম্পদ মানুষের 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কী কী চাহিদা </a:t>
            </a:r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পূরণ করছে ?</a:t>
            </a:r>
          </a:p>
          <a:p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1115616"/>
            <a:ext cx="59368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54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 ও বিশ্বপরিচয়</a:t>
            </a:r>
            <a:r>
              <a:rPr lang="bn-BD" sz="44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 ৮ম</a:t>
            </a:r>
          </a:p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সময়ঃ৫০মিঃ</a:t>
            </a:r>
          </a:p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1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71538" y="895320"/>
            <a:ext cx="7072362" cy="12477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4066294"/>
            <a:ext cx="8072494" cy="1323439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প্রাকৃতিক সম্পদ কিভাবে আর্থ-সামাজিক অবস্থার উন্নয়ন ঘঠাচ্ছে বর্ণনা কর? </a:t>
            </a:r>
            <a:endParaRPr lang="en-US" sz="40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9694-1600x900.jpg"/>
          <p:cNvPicPr>
            <a:picLocks noChangeAspect="1"/>
          </p:cNvPicPr>
          <p:nvPr/>
        </p:nvPicPr>
        <p:blipFill>
          <a:blip r:embed="rId2"/>
          <a:srcRect r="22703"/>
          <a:stretch>
            <a:fillRect/>
          </a:stretch>
        </p:blipFill>
        <p:spPr>
          <a:xfrm>
            <a:off x="-32" y="0"/>
            <a:ext cx="9129613" cy="68580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4314" y="1785926"/>
            <a:ext cx="8643966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39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571480"/>
            <a:ext cx="3071802" cy="20441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643174" y="0"/>
            <a:ext cx="3429024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আর্থ</a:t>
            </a:r>
            <a:r>
              <a:rPr lang="en-AU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সামাজিক আগ্রগতিতে প্রাকৃতিক সম্পদের ভূমিকা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images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2643182"/>
            <a:ext cx="3071802" cy="20726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44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8063" y="4786298"/>
            <a:ext cx="2475937" cy="207170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000892" y="857232"/>
            <a:ext cx="1214446" cy="584775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বন 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9454" y="3571876"/>
            <a:ext cx="1214446" cy="584775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সাগর 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74" t="23988" b="17485"/>
          <a:stretch>
            <a:fillRect/>
          </a:stretch>
        </p:blipFill>
        <p:spPr>
          <a:xfrm>
            <a:off x="214282" y="4786322"/>
            <a:ext cx="2264941" cy="19288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14348" y="5429264"/>
            <a:ext cx="1285884" cy="584775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গ্যাস  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8" name="Picture 17" descr="122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1802" y="2443162"/>
            <a:ext cx="2571768" cy="2343160"/>
          </a:xfrm>
          <a:prstGeom prst="rect">
            <a:avLst/>
          </a:prstGeom>
        </p:spPr>
      </p:pic>
      <p:sp>
        <p:nvSpPr>
          <p:cNvPr id="24" name="Left Brace 23"/>
          <p:cNvSpPr/>
          <p:nvPr/>
        </p:nvSpPr>
        <p:spPr>
          <a:xfrm>
            <a:off x="5643570" y="1500174"/>
            <a:ext cx="545785" cy="4357718"/>
          </a:xfrm>
          <a:prstGeom prst="lef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/>
          <p:cNvSpPr/>
          <p:nvPr/>
        </p:nvSpPr>
        <p:spPr>
          <a:xfrm>
            <a:off x="2643174" y="1643050"/>
            <a:ext cx="500066" cy="4286280"/>
          </a:xfrm>
          <a:prstGeom prst="rightBrace">
            <a:avLst>
              <a:gd name="adj1" fmla="val 0"/>
              <a:gd name="adj2" fmla="val 50000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19467" y="714356"/>
            <a:ext cx="2834079" cy="18859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 descr="2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793" y="2536187"/>
            <a:ext cx="2609819" cy="19548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>
            <a:off x="642910" y="1000108"/>
            <a:ext cx="1357322" cy="57150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মাটি</a:t>
            </a:r>
            <a:r>
              <a:rPr lang="bn-BD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4348" y="3500438"/>
            <a:ext cx="1214446" cy="57150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নদী</a:t>
            </a:r>
            <a:r>
              <a:rPr lang="bn-BD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6770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85860"/>
            <a:ext cx="91440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আর্থ</a:t>
            </a:r>
            <a:r>
              <a:rPr lang="en-AU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সামাজিক আগ্রগতিতে প্রাকৃতিক সম্পদের ভুমিকা </a:t>
            </a:r>
          </a:p>
          <a:p>
            <a:pPr algn="ctr"/>
            <a:endParaRPr lang="bn-BD" sz="4000" b="1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অধ্যায় -১২</a:t>
            </a:r>
          </a:p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পৃষ্ঠা নং -১০৩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00232" y="0"/>
            <a:ext cx="5143536" cy="141277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44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922" y="2104148"/>
            <a:ext cx="82809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এই পাঠ থেকে শিক্ষার্থীরা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–</a:t>
            </a:r>
          </a:p>
          <a:p>
            <a:endParaRPr lang="bn-BD" sz="3200" b="1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সামাজিক আগ্রগতিতে প্রাকৃতিক সম্পদের ভুমিকা কী</a:t>
            </a:r>
            <a:r>
              <a:rPr lang="en-AU" sz="3200" b="1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বর্ননা করতে পারবে ;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সম্পদের সূষ্ঠ ব্যবহার  সম্পর্কে ব্যাখ্যা দিতে পারবে ;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প্রাকৃতিক সম্পদ ব্যবহার করে সমাজকে কিভাবে সমৃদ্ধ করা যায় তা ব্যাখ্যা করতে পারবে ;</a:t>
            </a:r>
          </a:p>
          <a:p>
            <a:pPr marL="514350" indent="-514350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6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y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285992"/>
            <a:ext cx="7286676" cy="386011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571604" y="285728"/>
            <a:ext cx="5929354" cy="9286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বাংলাদেশের জনসংখ্যা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2"/>
          <a:srcRect l="9460"/>
          <a:stretch>
            <a:fillRect/>
          </a:stretch>
        </p:blipFill>
        <p:spPr>
          <a:xfrm>
            <a:off x="1" y="1"/>
            <a:ext cx="4471038" cy="3286123"/>
          </a:xfrm>
          <a:prstGeom prst="rect">
            <a:avLst/>
          </a:prstGeom>
        </p:spPr>
      </p:pic>
      <p:pic>
        <p:nvPicPr>
          <p:cNvPr id="4" name="Picture 3" descr="jj.jpg"/>
          <p:cNvPicPr>
            <a:picLocks noChangeAspect="1"/>
          </p:cNvPicPr>
          <p:nvPr/>
        </p:nvPicPr>
        <p:blipFill>
          <a:blip r:embed="rId3"/>
          <a:srcRect r="5083"/>
          <a:stretch>
            <a:fillRect/>
          </a:stretch>
        </p:blipFill>
        <p:spPr>
          <a:xfrm>
            <a:off x="0" y="3357563"/>
            <a:ext cx="4357686" cy="3500438"/>
          </a:xfrm>
          <a:prstGeom prst="rect">
            <a:avLst/>
          </a:prstGeom>
        </p:spPr>
      </p:pic>
      <p:pic>
        <p:nvPicPr>
          <p:cNvPr id="7" name="Picture 6" descr="567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0735" y="3357563"/>
            <a:ext cx="4673265" cy="350043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5072066" y="285728"/>
            <a:ext cx="3643338" cy="207170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বাংলাদেশের মাটি খুবই উর্বর তাই ফলন হয় অত্যান্ত বেশি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jjhhuu.jpg"/>
          <p:cNvPicPr>
            <a:picLocks noChangeAspect="1"/>
          </p:cNvPicPr>
          <p:nvPr/>
        </p:nvPicPr>
        <p:blipFill>
          <a:blip r:embed="rId2"/>
          <a:srcRect t="16658" b="35641"/>
          <a:stretch>
            <a:fillRect/>
          </a:stretch>
        </p:blipFill>
        <p:spPr>
          <a:xfrm>
            <a:off x="5572132" y="0"/>
            <a:ext cx="3571868" cy="2428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fsf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985517" cy="239555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500034" y="2428868"/>
            <a:ext cx="8001056" cy="14287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আধুনিক কৃষি যন্ত্রপাতি ব্যবহার করলে উৎপাদন অনেক বেড়ে যাবে এবং</a:t>
            </a:r>
          </a:p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নতুন নতুন কর্মসংস্থান বৃদ্বি পাবে </a:t>
            </a:r>
          </a:p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.klhh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4037374"/>
            <a:ext cx="4238645" cy="2820626"/>
          </a:xfrm>
          <a:prstGeom prst="rect">
            <a:avLst/>
          </a:prstGeom>
        </p:spPr>
      </p:pic>
      <p:sp>
        <p:nvSpPr>
          <p:cNvPr id="6" name="Multiply 5"/>
          <p:cNvSpPr/>
          <p:nvPr/>
        </p:nvSpPr>
        <p:spPr>
          <a:xfrm>
            <a:off x="6858016" y="428604"/>
            <a:ext cx="785818" cy="1928826"/>
          </a:xfrm>
          <a:prstGeom prst="mathMultiply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ew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46" y="4059103"/>
            <a:ext cx="4214810" cy="27988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186700" cy="2786058"/>
          </a:xfrm>
          <a:prstGeom prst="rect">
            <a:avLst/>
          </a:prstGeom>
        </p:spPr>
      </p:pic>
      <p:pic>
        <p:nvPicPr>
          <p:cNvPr id="10" name="Picture 9" descr="wwe.jpg"/>
          <p:cNvPicPr>
            <a:picLocks noChangeAspect="1"/>
          </p:cNvPicPr>
          <p:nvPr/>
        </p:nvPicPr>
        <p:blipFill>
          <a:blip r:embed="rId4"/>
          <a:srcRect l="12892" t="15735" r="14452"/>
          <a:stretch>
            <a:fillRect/>
          </a:stretch>
        </p:blipFill>
        <p:spPr>
          <a:xfrm>
            <a:off x="4786314" y="3470278"/>
            <a:ext cx="4357686" cy="338772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14282" y="2714620"/>
            <a:ext cx="3429024" cy="954107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খরা মৌসূমে সেচের মাধ্যমে জমিকে চাষ । </a:t>
            </a:r>
            <a:endParaRPr lang="en-US" sz="28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,khhgcvbkl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14" y="-1"/>
            <a:ext cx="4357686" cy="3368443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>
            <a:off x="6715140" y="2786058"/>
            <a:ext cx="357190" cy="1000132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786182" y="1142984"/>
            <a:ext cx="1285884" cy="42862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786578" y="0"/>
            <a:ext cx="107157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নদী </a:t>
            </a:r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Picture 15" descr="jju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754471"/>
            <a:ext cx="4143372" cy="3103529"/>
          </a:xfrm>
          <a:prstGeom prst="rect">
            <a:avLst/>
          </a:prstGeom>
        </p:spPr>
      </p:pic>
      <p:sp>
        <p:nvSpPr>
          <p:cNvPr id="12" name="Left Arrow 11"/>
          <p:cNvSpPr/>
          <p:nvPr/>
        </p:nvSpPr>
        <p:spPr>
          <a:xfrm>
            <a:off x="3857620" y="4857760"/>
            <a:ext cx="1143008" cy="428628"/>
          </a:xfrm>
          <a:prstGeom prst="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rtlCol="0">
        <a:spAutoFit/>
      </a:bodyPr>
      <a:lstStyle>
        <a:defPPr algn="ctr">
          <a:defRPr sz="3200" b="1" dirty="0" smtClean="0">
            <a:latin typeface="NikoshBAN" pitchFamily="2" charset="0"/>
            <a:cs typeface="NikoshBAN" pitchFamily="2" charset="0"/>
          </a:defRPr>
        </a:defPPr>
      </a:lstStyle>
      <a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249</Words>
  <Application>Microsoft Office PowerPoint</Application>
  <PresentationFormat>On-screen Show (4:3)</PresentationFormat>
  <Paragraphs>59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Madina Computer</cp:lastModifiedBy>
  <cp:revision>316</cp:revision>
  <dcterms:created xsi:type="dcterms:W3CDTF">2006-08-16T00:00:00Z</dcterms:created>
  <dcterms:modified xsi:type="dcterms:W3CDTF">2019-11-05T14:13:35Z</dcterms:modified>
</cp:coreProperties>
</file>