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9" r:id="rId3"/>
    <p:sldId id="260" r:id="rId4"/>
    <p:sldId id="258" r:id="rId5"/>
    <p:sldId id="257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2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34" autoAdjust="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67249" y="1409700"/>
            <a:ext cx="2895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1" name="TextBox 2"/>
          <p:cNvSpPr txBox="1"/>
          <p:nvPr/>
        </p:nvSpPr>
        <p:spPr>
          <a:xfrm>
            <a:off x="480551" y="3054846"/>
            <a:ext cx="818289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মুহাম্মদ নুরুল আবছার  </a:t>
            </a:r>
          </a:p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algn="ctr"/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ফাঁসিয়াখালী ইসলামিয়া কামিল মাদ্রাসা </a:t>
            </a:r>
          </a:p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বারবাকিয়া, পেকুয়া, কক্সবাজার।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049" y="571500"/>
            <a:ext cx="2438400" cy="2438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1652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41"/>
    </mc:Choice>
    <mc:Fallback xmlns="">
      <p:transition spd="slow" advTm="944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914400"/>
            <a:ext cx="6400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just"/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483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60"/>
    </mc:Choice>
    <mc:Fallback xmlns="">
      <p:transition spd="slow" advTm="37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2286000"/>
            <a:ext cx="7696200" cy="31700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বাংলাদেশ </a:t>
            </a:r>
            <a:r>
              <a:rPr lang="bn-BD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ওবিশ্বপরিচয়</a:t>
            </a:r>
          </a:p>
          <a:p>
            <a:pPr algn="ctr"/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শ্রেণিঃনবম</a:t>
            </a:r>
            <a:endParaRPr lang="bn-BD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সময়ঃ৫০মিনিট</a:t>
            </a:r>
            <a:endParaRPr lang="bn-BD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28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03"/>
    </mc:Choice>
    <mc:Fallback xmlns="">
      <p:transition spd="slow" advTm="170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ew folder (2)\Saleh\New folder\t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-255814"/>
            <a:ext cx="5029200" cy="673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103551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মানচিএ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4572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একটি রাষ্ট্রের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401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61"/>
    </mc:Choice>
    <mc:Fallback xmlns="">
      <p:transition spd="slow" advTm="426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67000" y="68580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38400" y="381000"/>
            <a:ext cx="4343400" cy="33528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রাষ্ট্র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অধ্যায়ঃ৭ম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পৃষ্টা নং-১০২</a:t>
            </a: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01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86"/>
    </mc:Choice>
    <mc:Fallback xmlns="">
      <p:transition spd="slow" advTm="2886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057400"/>
            <a:ext cx="7203141" cy="35394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 পাঠ শেষে শিক্ষার্থীরা-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রাষ্ট্র কিভাবে গঠিত হয়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বলতে পারবে 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রাষ্ট্র কি ব্যাখ্যা করতে পারবে।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রাষ্ট্রের উপাদান কয়টিওকি কি  বল তে পারবে 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অপরিহায ওজনকল্যাণমুলক রাষ্ট্র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সম্পকে বলতে পারবে ।</a:t>
            </a: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8800" y="457200"/>
            <a:ext cx="4267200" cy="990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BD" sz="2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0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20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60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56"/>
    </mc:Choice>
    <mc:Fallback xmlns="">
      <p:transition spd="slow" advTm="4656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ew folder (2)\Saleh\New folder\sail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65" y="397740"/>
            <a:ext cx="3485535" cy="3109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57200"/>
            <a:ext cx="3987800" cy="2990850"/>
          </a:xfrm>
          <a:prstGeom prst="rect">
            <a:avLst/>
          </a:prstGeom>
        </p:spPr>
      </p:pic>
      <p:pic>
        <p:nvPicPr>
          <p:cNvPr id="1027" name="Picture 3" descr="D:\New folder (2)\Saleh\New folder\GB_sml_Bangla_Rice_edit_YB1Z1748-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226" y="10609844"/>
            <a:ext cx="693760" cy="462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New folder (2)\Saleh\New folder\613_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657600"/>
            <a:ext cx="398780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New folder (2)\Saleh\New folder\09bd115-Hindu-children,-Village-of-Pouli,-Bangladesh._2282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797" y="3810000"/>
            <a:ext cx="3200402" cy="2411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15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07"/>
    </mc:Choice>
    <mc:Fallback xmlns="">
      <p:transition spd="slow" advTm="6107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4498" y="2590800"/>
            <a:ext cx="6019800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রাষ্ট্রের কার্যাবলীর একটি তালিকা তৈরি কর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81200" y="457200"/>
            <a:ext cx="5990304" cy="1676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8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41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6"/>
    </mc:Choice>
    <mc:Fallback xmlns="">
      <p:transition spd="slow" advTm="3006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228600"/>
            <a:ext cx="518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 algn="ctr"/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উওর বলি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1295400"/>
            <a:ext cx="845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১।পরিবার ওগ্রামের সমন্বয়ে কি গড়ে উঠে 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২।রাষট্র গঠনে কিসের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প্রয়োজন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৩।সামাজিক </a:t>
            </a:r>
            <a:r>
              <a:rPr lang="bn-BD" sz="4800" smtClean="0">
                <a:latin typeface="NikoshBAN" pitchFamily="2" charset="0"/>
                <a:cs typeface="NikoshBAN" pitchFamily="2" charset="0"/>
              </a:rPr>
              <a:t>প্রতিষ্টানের মধ্যে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সবচেয়ে গুরুত্বপূর্ণ সংস্থা কি ?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430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74"/>
    </mc:Choice>
    <mc:Fallback xmlns="">
      <p:transition spd="slow" advTm="3174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144762"/>
            <a:ext cx="5029200" cy="28623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	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জনগণের কল্যাণসাধনই রাষ্ট্রের উদ্দেশ্য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উওক্তিটির যথাথতা বিশ্লেষণ কর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51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67"/>
    </mc:Choice>
    <mc:Fallback xmlns="">
      <p:transition spd="slow" advTm="4067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455</TotalTime>
  <Words>99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Madina Computer</cp:lastModifiedBy>
  <cp:revision>67</cp:revision>
  <dcterms:created xsi:type="dcterms:W3CDTF">2006-08-16T00:00:00Z</dcterms:created>
  <dcterms:modified xsi:type="dcterms:W3CDTF">2019-11-05T14:20:28Z</dcterms:modified>
</cp:coreProperties>
</file>