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0" r:id="rId2"/>
    <p:sldId id="271" r:id="rId3"/>
    <p:sldId id="276" r:id="rId4"/>
    <p:sldId id="257" r:id="rId5"/>
    <p:sldId id="268" r:id="rId6"/>
    <p:sldId id="262" r:id="rId7"/>
    <p:sldId id="297" r:id="rId8"/>
    <p:sldId id="282" r:id="rId9"/>
    <p:sldId id="298" r:id="rId10"/>
    <p:sldId id="294" r:id="rId11"/>
    <p:sldId id="301" r:id="rId12"/>
    <p:sldId id="299" r:id="rId13"/>
    <p:sldId id="300" r:id="rId14"/>
    <p:sldId id="295" r:id="rId15"/>
    <p:sldId id="296" r:id="rId16"/>
    <p:sldId id="273" r:id="rId17"/>
    <p:sldId id="274" r:id="rId18"/>
    <p:sldId id="267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18" autoAdjust="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8E4B5-66CD-4843-B976-4B472B3ADE0D}" type="doc">
      <dgm:prSet loTypeId="urn:microsoft.com/office/officeart/2005/8/layout/hierarchy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24575C-D349-4CDF-BBDF-3BD92FA701B5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সফটওয়্যার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95311A03-D3E9-4CB2-94B3-6D489DBD76A7}" type="parTrans" cxnId="{BC82ED4F-6F6D-4E1E-9459-D7C5F2B033F9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4938778-09DD-44C9-B113-063A1AF12C23}" type="sibTrans" cxnId="{BC82ED4F-6F6D-4E1E-9459-D7C5F2B033F9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C4C57952-0F97-43E3-B9FF-F9D8D13C8E57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সিস্টেম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0A46E63A-FF84-4CC4-92E5-E04E2FBF3C2C}" type="parTrans" cxnId="{1E147718-7192-4C8F-95E8-7E632496D22B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D0E97B54-D310-446C-98A8-5495C810CC5C}" type="sibTrans" cxnId="{1E147718-7192-4C8F-95E8-7E632496D22B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337191AE-2E60-4A84-A39C-A4AC309694A7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অপারেটিং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latin typeface="Nikosh" pitchFamily="2" charset="0"/>
              <a:cs typeface="Nikosh" pitchFamily="2" charset="0"/>
            </a:rPr>
            <a:t>সিস্টেম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C883A90C-90C8-412B-9535-93072A7FFF13}" type="parTrans" cxnId="{7CF3B2CC-0F63-4762-A924-31256FD2DB1B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59650EA9-B1D9-4445-B3D0-3EB735A1B6A9}" type="sibTrans" cxnId="{7CF3B2CC-0F63-4762-A924-31256FD2DB1B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8BB6E0A6-7536-4B84-9288-A065CA8C7488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ইউটিলিটি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399BD9C3-B262-4DFC-B937-AEE32150A143}" type="parTrans" cxnId="{0D918D1E-407A-4BE6-A5FA-F36FA2A4EAF1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0F489798-160B-45BD-A81A-FB858EBBDB2C}" type="sibTrans" cxnId="{0D918D1E-407A-4BE6-A5FA-F36FA2A4EAF1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220D392C-412A-4981-9747-7EA0AE94131B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এপ্লিকেশন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16477E57-0220-4B03-91BB-CF9C1BF4DB26}" type="parTrans" cxnId="{87968059-A5E0-4389-B905-B1266973F902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00BD4B6F-6E70-466B-8C53-68F3335C340C}" type="sibTrans" cxnId="{87968059-A5E0-4389-B905-B1266973F902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CFC8C302-68A9-4258-95F6-90631CB7D5E1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প্যাকেজ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307632C0-86CD-46FB-A23A-2A92FEC9D2BC}" type="parTrans" cxnId="{0CA85F49-FC14-475D-8D17-205275048B81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166CBF9-A9CB-4DCF-984B-E7FC977FE50C}" type="sibTrans" cxnId="{0CA85F49-FC14-475D-8D17-205275048B81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083CEFF-AB48-4846-A06C-59F2003C5F41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কাস্টমাইজ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892D9F8E-1A69-4F07-A58F-33E81B49783D}" type="parTrans" cxnId="{76356E85-031D-4025-8EB8-9A36552A4858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DCEF9D10-B17B-400A-92B4-94402C976D96}" type="sibTrans" cxnId="{76356E85-031D-4025-8EB8-9A36552A4858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ACD7D9EE-846B-43F8-87DD-5B71CF9980DB}" type="pres">
      <dgm:prSet presAssocID="{5408E4B5-66CD-4843-B976-4B472B3ADE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95DD8F-CD21-4DBC-AE01-B529A541E09E}" type="pres">
      <dgm:prSet presAssocID="{BE24575C-D349-4CDF-BBDF-3BD92FA701B5}" presName="hierRoot1" presStyleCnt="0"/>
      <dgm:spPr/>
    </dgm:pt>
    <dgm:pt modelId="{87AFA6A4-6214-4AD7-BFF0-14FDD4A5766C}" type="pres">
      <dgm:prSet presAssocID="{BE24575C-D349-4CDF-BBDF-3BD92FA701B5}" presName="composite" presStyleCnt="0"/>
      <dgm:spPr/>
    </dgm:pt>
    <dgm:pt modelId="{56640FA5-DB31-4100-9CB5-6B5B3B309F6F}" type="pres">
      <dgm:prSet presAssocID="{BE24575C-D349-4CDF-BBDF-3BD92FA701B5}" presName="background" presStyleLbl="node0" presStyleIdx="0" presStyleCnt="1"/>
      <dgm:spPr/>
    </dgm:pt>
    <dgm:pt modelId="{1FF631C6-E6FB-4B55-9B7C-505AD907782E}" type="pres">
      <dgm:prSet presAssocID="{BE24575C-D349-4CDF-BBDF-3BD92FA701B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803039-49EC-47C6-9E47-9CD6323A8C8E}" type="pres">
      <dgm:prSet presAssocID="{BE24575C-D349-4CDF-BBDF-3BD92FA701B5}" presName="hierChild2" presStyleCnt="0"/>
      <dgm:spPr/>
    </dgm:pt>
    <dgm:pt modelId="{EAA7C8C5-F77F-4B94-9F11-1CAC075D8810}" type="pres">
      <dgm:prSet presAssocID="{0A46E63A-FF84-4CC4-92E5-E04E2FBF3C2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ADFBB5E-A521-44E1-87AC-60DE609DEA48}" type="pres">
      <dgm:prSet presAssocID="{C4C57952-0F97-43E3-B9FF-F9D8D13C8E57}" presName="hierRoot2" presStyleCnt="0"/>
      <dgm:spPr/>
    </dgm:pt>
    <dgm:pt modelId="{42C73A0F-1A5D-4CF6-B028-5AF091EE38BA}" type="pres">
      <dgm:prSet presAssocID="{C4C57952-0F97-43E3-B9FF-F9D8D13C8E57}" presName="composite2" presStyleCnt="0"/>
      <dgm:spPr/>
    </dgm:pt>
    <dgm:pt modelId="{87AD215E-C94B-4822-993F-788BCED5943F}" type="pres">
      <dgm:prSet presAssocID="{C4C57952-0F97-43E3-B9FF-F9D8D13C8E57}" presName="background2" presStyleLbl="node2" presStyleIdx="0" presStyleCnt="2"/>
      <dgm:spPr/>
    </dgm:pt>
    <dgm:pt modelId="{277E2E69-E44E-4059-9AE0-4267756A4166}" type="pres">
      <dgm:prSet presAssocID="{C4C57952-0F97-43E3-B9FF-F9D8D13C8E5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9C2EE-3459-400E-B06F-5D5421DD7C46}" type="pres">
      <dgm:prSet presAssocID="{C4C57952-0F97-43E3-B9FF-F9D8D13C8E57}" presName="hierChild3" presStyleCnt="0"/>
      <dgm:spPr/>
    </dgm:pt>
    <dgm:pt modelId="{A8999B6D-D0BF-4511-9E2E-176D5729C6F6}" type="pres">
      <dgm:prSet presAssocID="{C883A90C-90C8-412B-9535-93072A7FFF13}" presName="Name17" presStyleLbl="parChTrans1D3" presStyleIdx="0" presStyleCnt="4"/>
      <dgm:spPr/>
      <dgm:t>
        <a:bodyPr/>
        <a:lstStyle/>
        <a:p>
          <a:endParaRPr lang="en-US"/>
        </a:p>
      </dgm:t>
    </dgm:pt>
    <dgm:pt modelId="{554880C2-8282-4E61-A058-D45A1787338B}" type="pres">
      <dgm:prSet presAssocID="{337191AE-2E60-4A84-A39C-A4AC309694A7}" presName="hierRoot3" presStyleCnt="0"/>
      <dgm:spPr/>
    </dgm:pt>
    <dgm:pt modelId="{972F94E1-2FC3-4E11-950D-261E41AD4E48}" type="pres">
      <dgm:prSet presAssocID="{337191AE-2E60-4A84-A39C-A4AC309694A7}" presName="composite3" presStyleCnt="0"/>
      <dgm:spPr/>
    </dgm:pt>
    <dgm:pt modelId="{824D3121-453F-4CD5-AB92-0010C36268BD}" type="pres">
      <dgm:prSet presAssocID="{337191AE-2E60-4A84-A39C-A4AC309694A7}" presName="background3" presStyleLbl="node3" presStyleIdx="0" presStyleCnt="4"/>
      <dgm:spPr/>
    </dgm:pt>
    <dgm:pt modelId="{A1928C36-D883-4962-8E9F-4D98094B1377}" type="pres">
      <dgm:prSet presAssocID="{337191AE-2E60-4A84-A39C-A4AC309694A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2EA26-DBE3-4A8A-8C8E-9DD3C8A630D4}" type="pres">
      <dgm:prSet presAssocID="{337191AE-2E60-4A84-A39C-A4AC309694A7}" presName="hierChild4" presStyleCnt="0"/>
      <dgm:spPr/>
    </dgm:pt>
    <dgm:pt modelId="{AF96E6FD-08B9-40D9-840B-CD4C93F20AE1}" type="pres">
      <dgm:prSet presAssocID="{399BD9C3-B262-4DFC-B937-AEE32150A14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D4BD9207-0F8D-4185-A2A4-F5DD459E6D74}" type="pres">
      <dgm:prSet presAssocID="{8BB6E0A6-7536-4B84-9288-A065CA8C7488}" presName="hierRoot3" presStyleCnt="0"/>
      <dgm:spPr/>
    </dgm:pt>
    <dgm:pt modelId="{E40A7518-3E85-4E2E-BCC0-8F467E0A809A}" type="pres">
      <dgm:prSet presAssocID="{8BB6E0A6-7536-4B84-9288-A065CA8C7488}" presName="composite3" presStyleCnt="0"/>
      <dgm:spPr/>
    </dgm:pt>
    <dgm:pt modelId="{75FD6469-5B47-4D21-8278-EA37BF952A6B}" type="pres">
      <dgm:prSet presAssocID="{8BB6E0A6-7536-4B84-9288-A065CA8C7488}" presName="background3" presStyleLbl="node3" presStyleIdx="1" presStyleCnt="4"/>
      <dgm:spPr/>
    </dgm:pt>
    <dgm:pt modelId="{C2B7124B-77DF-45B0-874D-C06B35553AD8}" type="pres">
      <dgm:prSet presAssocID="{8BB6E0A6-7536-4B84-9288-A065CA8C748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0D08DA-66A9-4CE1-93B7-ACE23E846623}" type="pres">
      <dgm:prSet presAssocID="{8BB6E0A6-7536-4B84-9288-A065CA8C7488}" presName="hierChild4" presStyleCnt="0"/>
      <dgm:spPr/>
    </dgm:pt>
    <dgm:pt modelId="{43155652-0A8B-4E18-B6E5-66BA99C6C2E8}" type="pres">
      <dgm:prSet presAssocID="{16477E57-0220-4B03-91BB-CF9C1BF4DB2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E145655-D05C-4455-858E-1886F3F4FBE6}" type="pres">
      <dgm:prSet presAssocID="{220D392C-412A-4981-9747-7EA0AE94131B}" presName="hierRoot2" presStyleCnt="0"/>
      <dgm:spPr/>
    </dgm:pt>
    <dgm:pt modelId="{276CE68B-BDF0-4656-AF84-5F7F6AB6BD7A}" type="pres">
      <dgm:prSet presAssocID="{220D392C-412A-4981-9747-7EA0AE94131B}" presName="composite2" presStyleCnt="0"/>
      <dgm:spPr/>
    </dgm:pt>
    <dgm:pt modelId="{F8F67073-FA10-429F-B345-115ABEC1FFF7}" type="pres">
      <dgm:prSet presAssocID="{220D392C-412A-4981-9747-7EA0AE94131B}" presName="background2" presStyleLbl="node2" presStyleIdx="1" presStyleCnt="2"/>
      <dgm:spPr/>
    </dgm:pt>
    <dgm:pt modelId="{F1C839DA-5486-4759-97A5-72736AAC18CA}" type="pres">
      <dgm:prSet presAssocID="{220D392C-412A-4981-9747-7EA0AE94131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68AE9C-2E4C-4B56-B3B7-54F577F9ABA9}" type="pres">
      <dgm:prSet presAssocID="{220D392C-412A-4981-9747-7EA0AE94131B}" presName="hierChild3" presStyleCnt="0"/>
      <dgm:spPr/>
    </dgm:pt>
    <dgm:pt modelId="{DDD369EF-4710-4EAC-8AEA-2E0AF9603B16}" type="pres">
      <dgm:prSet presAssocID="{307632C0-86CD-46FB-A23A-2A92FEC9D2BC}" presName="Name17" presStyleLbl="parChTrans1D3" presStyleIdx="2" presStyleCnt="4"/>
      <dgm:spPr/>
      <dgm:t>
        <a:bodyPr/>
        <a:lstStyle/>
        <a:p>
          <a:endParaRPr lang="en-US"/>
        </a:p>
      </dgm:t>
    </dgm:pt>
    <dgm:pt modelId="{B562C7AC-0DDA-4999-A056-8BC48F889A84}" type="pres">
      <dgm:prSet presAssocID="{CFC8C302-68A9-4258-95F6-90631CB7D5E1}" presName="hierRoot3" presStyleCnt="0"/>
      <dgm:spPr/>
    </dgm:pt>
    <dgm:pt modelId="{308E0889-0103-474D-A993-73076A2DF1FB}" type="pres">
      <dgm:prSet presAssocID="{CFC8C302-68A9-4258-95F6-90631CB7D5E1}" presName="composite3" presStyleCnt="0"/>
      <dgm:spPr/>
    </dgm:pt>
    <dgm:pt modelId="{BA494D45-5F9C-4039-B82A-6F1BB7AAB408}" type="pres">
      <dgm:prSet presAssocID="{CFC8C302-68A9-4258-95F6-90631CB7D5E1}" presName="background3" presStyleLbl="node3" presStyleIdx="2" presStyleCnt="4"/>
      <dgm:spPr/>
    </dgm:pt>
    <dgm:pt modelId="{817299FB-6A8D-4D50-9796-055AB884AE6E}" type="pres">
      <dgm:prSet presAssocID="{CFC8C302-68A9-4258-95F6-90631CB7D5E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C2DB5-B133-4C60-AC12-ED9733FE8B38}" type="pres">
      <dgm:prSet presAssocID="{CFC8C302-68A9-4258-95F6-90631CB7D5E1}" presName="hierChild4" presStyleCnt="0"/>
      <dgm:spPr/>
    </dgm:pt>
    <dgm:pt modelId="{FA27007E-4FF7-40BB-AAA3-18645AAFF41A}" type="pres">
      <dgm:prSet presAssocID="{892D9F8E-1A69-4F07-A58F-33E81B49783D}" presName="Name17" presStyleLbl="parChTrans1D3" presStyleIdx="3" presStyleCnt="4"/>
      <dgm:spPr/>
      <dgm:t>
        <a:bodyPr/>
        <a:lstStyle/>
        <a:p>
          <a:endParaRPr lang="en-US"/>
        </a:p>
      </dgm:t>
    </dgm:pt>
    <dgm:pt modelId="{5C95D9E9-F03C-474B-859D-78F82E34EE69}" type="pres">
      <dgm:prSet presAssocID="{B083CEFF-AB48-4846-A06C-59F2003C5F41}" presName="hierRoot3" presStyleCnt="0"/>
      <dgm:spPr/>
    </dgm:pt>
    <dgm:pt modelId="{25EF9AD0-A797-4930-A25D-B293657BD7E5}" type="pres">
      <dgm:prSet presAssocID="{B083CEFF-AB48-4846-A06C-59F2003C5F41}" presName="composite3" presStyleCnt="0"/>
      <dgm:spPr/>
    </dgm:pt>
    <dgm:pt modelId="{1061B37A-576C-4921-BDE9-22D00E064557}" type="pres">
      <dgm:prSet presAssocID="{B083CEFF-AB48-4846-A06C-59F2003C5F41}" presName="background3" presStyleLbl="node3" presStyleIdx="3" presStyleCnt="4"/>
      <dgm:spPr/>
    </dgm:pt>
    <dgm:pt modelId="{80CDDA61-DF32-4950-8FAF-47EF2A6D35F2}" type="pres">
      <dgm:prSet presAssocID="{B083CEFF-AB48-4846-A06C-59F2003C5F41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E0CB1D-DAA2-41A1-8A2E-FA6821BB3EB5}" type="pres">
      <dgm:prSet presAssocID="{B083CEFF-AB48-4846-A06C-59F2003C5F41}" presName="hierChild4" presStyleCnt="0"/>
      <dgm:spPr/>
    </dgm:pt>
  </dgm:ptLst>
  <dgm:cxnLst>
    <dgm:cxn modelId="{1E147718-7192-4C8F-95E8-7E632496D22B}" srcId="{BE24575C-D349-4CDF-BBDF-3BD92FA701B5}" destId="{C4C57952-0F97-43E3-B9FF-F9D8D13C8E57}" srcOrd="0" destOrd="0" parTransId="{0A46E63A-FF84-4CC4-92E5-E04E2FBF3C2C}" sibTransId="{D0E97B54-D310-446C-98A8-5495C810CC5C}"/>
    <dgm:cxn modelId="{6338931F-1775-4B38-8816-A4CCB87788D0}" type="presOf" srcId="{337191AE-2E60-4A84-A39C-A4AC309694A7}" destId="{A1928C36-D883-4962-8E9F-4D98094B1377}" srcOrd="0" destOrd="0" presId="urn:microsoft.com/office/officeart/2005/8/layout/hierarchy1"/>
    <dgm:cxn modelId="{F1851CB9-6AA5-47D8-A6FC-38A2963572F9}" type="presOf" srcId="{C4C57952-0F97-43E3-B9FF-F9D8D13C8E57}" destId="{277E2E69-E44E-4059-9AE0-4267756A4166}" srcOrd="0" destOrd="0" presId="urn:microsoft.com/office/officeart/2005/8/layout/hierarchy1"/>
    <dgm:cxn modelId="{20E76C69-6A4D-4581-90A1-9D9A8EE63B5B}" type="presOf" srcId="{307632C0-86CD-46FB-A23A-2A92FEC9D2BC}" destId="{DDD369EF-4710-4EAC-8AEA-2E0AF9603B16}" srcOrd="0" destOrd="0" presId="urn:microsoft.com/office/officeart/2005/8/layout/hierarchy1"/>
    <dgm:cxn modelId="{80FA3C5E-1D6C-4256-9564-760526F41258}" type="presOf" srcId="{16477E57-0220-4B03-91BB-CF9C1BF4DB26}" destId="{43155652-0A8B-4E18-B6E5-66BA99C6C2E8}" srcOrd="0" destOrd="0" presId="urn:microsoft.com/office/officeart/2005/8/layout/hierarchy1"/>
    <dgm:cxn modelId="{0CA85F49-FC14-475D-8D17-205275048B81}" srcId="{220D392C-412A-4981-9747-7EA0AE94131B}" destId="{CFC8C302-68A9-4258-95F6-90631CB7D5E1}" srcOrd="0" destOrd="0" parTransId="{307632C0-86CD-46FB-A23A-2A92FEC9D2BC}" sibTransId="{B166CBF9-A9CB-4DCF-984B-E7FC977FE50C}"/>
    <dgm:cxn modelId="{76356E85-031D-4025-8EB8-9A36552A4858}" srcId="{220D392C-412A-4981-9747-7EA0AE94131B}" destId="{B083CEFF-AB48-4846-A06C-59F2003C5F41}" srcOrd="1" destOrd="0" parTransId="{892D9F8E-1A69-4F07-A58F-33E81B49783D}" sibTransId="{DCEF9D10-B17B-400A-92B4-94402C976D96}"/>
    <dgm:cxn modelId="{D02E846A-2015-40B2-AFF1-73E15D590158}" type="presOf" srcId="{B083CEFF-AB48-4846-A06C-59F2003C5F41}" destId="{80CDDA61-DF32-4950-8FAF-47EF2A6D35F2}" srcOrd="0" destOrd="0" presId="urn:microsoft.com/office/officeart/2005/8/layout/hierarchy1"/>
    <dgm:cxn modelId="{87968059-A5E0-4389-B905-B1266973F902}" srcId="{BE24575C-D349-4CDF-BBDF-3BD92FA701B5}" destId="{220D392C-412A-4981-9747-7EA0AE94131B}" srcOrd="1" destOrd="0" parTransId="{16477E57-0220-4B03-91BB-CF9C1BF4DB26}" sibTransId="{00BD4B6F-6E70-466B-8C53-68F3335C340C}"/>
    <dgm:cxn modelId="{3E978D79-7AF9-40B8-ACE8-390EC05CFC40}" type="presOf" srcId="{0A46E63A-FF84-4CC4-92E5-E04E2FBF3C2C}" destId="{EAA7C8C5-F77F-4B94-9F11-1CAC075D8810}" srcOrd="0" destOrd="0" presId="urn:microsoft.com/office/officeart/2005/8/layout/hierarchy1"/>
    <dgm:cxn modelId="{1F28D1ED-6BFB-4133-96DC-D0B9870C370D}" type="presOf" srcId="{399BD9C3-B262-4DFC-B937-AEE32150A143}" destId="{AF96E6FD-08B9-40D9-840B-CD4C93F20AE1}" srcOrd="0" destOrd="0" presId="urn:microsoft.com/office/officeart/2005/8/layout/hierarchy1"/>
    <dgm:cxn modelId="{0D918D1E-407A-4BE6-A5FA-F36FA2A4EAF1}" srcId="{C4C57952-0F97-43E3-B9FF-F9D8D13C8E57}" destId="{8BB6E0A6-7536-4B84-9288-A065CA8C7488}" srcOrd="1" destOrd="0" parTransId="{399BD9C3-B262-4DFC-B937-AEE32150A143}" sibTransId="{0F489798-160B-45BD-A81A-FB858EBBDB2C}"/>
    <dgm:cxn modelId="{3DDC658E-9DA8-46DA-969B-51DF28CD93D6}" type="presOf" srcId="{BE24575C-D349-4CDF-BBDF-3BD92FA701B5}" destId="{1FF631C6-E6FB-4B55-9B7C-505AD907782E}" srcOrd="0" destOrd="0" presId="urn:microsoft.com/office/officeart/2005/8/layout/hierarchy1"/>
    <dgm:cxn modelId="{90270275-0735-4BE0-904A-CFFF80AF79C3}" type="presOf" srcId="{8BB6E0A6-7536-4B84-9288-A065CA8C7488}" destId="{C2B7124B-77DF-45B0-874D-C06B35553AD8}" srcOrd="0" destOrd="0" presId="urn:microsoft.com/office/officeart/2005/8/layout/hierarchy1"/>
    <dgm:cxn modelId="{BC82ED4F-6F6D-4E1E-9459-D7C5F2B033F9}" srcId="{5408E4B5-66CD-4843-B976-4B472B3ADE0D}" destId="{BE24575C-D349-4CDF-BBDF-3BD92FA701B5}" srcOrd="0" destOrd="0" parTransId="{95311A03-D3E9-4CB2-94B3-6D489DBD76A7}" sibTransId="{B4938778-09DD-44C9-B113-063A1AF12C23}"/>
    <dgm:cxn modelId="{837E12E8-8099-4D3E-B2FB-188C9BF9481E}" type="presOf" srcId="{5408E4B5-66CD-4843-B976-4B472B3ADE0D}" destId="{ACD7D9EE-846B-43F8-87DD-5B71CF9980DB}" srcOrd="0" destOrd="0" presId="urn:microsoft.com/office/officeart/2005/8/layout/hierarchy1"/>
    <dgm:cxn modelId="{9EF16477-CF3E-4FBC-AE6B-DE34741B819F}" type="presOf" srcId="{220D392C-412A-4981-9747-7EA0AE94131B}" destId="{F1C839DA-5486-4759-97A5-72736AAC18CA}" srcOrd="0" destOrd="0" presId="urn:microsoft.com/office/officeart/2005/8/layout/hierarchy1"/>
    <dgm:cxn modelId="{7CF3B2CC-0F63-4762-A924-31256FD2DB1B}" srcId="{C4C57952-0F97-43E3-B9FF-F9D8D13C8E57}" destId="{337191AE-2E60-4A84-A39C-A4AC309694A7}" srcOrd="0" destOrd="0" parTransId="{C883A90C-90C8-412B-9535-93072A7FFF13}" sibTransId="{59650EA9-B1D9-4445-B3D0-3EB735A1B6A9}"/>
    <dgm:cxn modelId="{CD4B9A22-6174-45C2-9658-54C4E09E9040}" type="presOf" srcId="{892D9F8E-1A69-4F07-A58F-33E81B49783D}" destId="{FA27007E-4FF7-40BB-AAA3-18645AAFF41A}" srcOrd="0" destOrd="0" presId="urn:microsoft.com/office/officeart/2005/8/layout/hierarchy1"/>
    <dgm:cxn modelId="{EEA820D1-E01B-40E6-AC67-EC99E5FA5D4E}" type="presOf" srcId="{C883A90C-90C8-412B-9535-93072A7FFF13}" destId="{A8999B6D-D0BF-4511-9E2E-176D5729C6F6}" srcOrd="0" destOrd="0" presId="urn:microsoft.com/office/officeart/2005/8/layout/hierarchy1"/>
    <dgm:cxn modelId="{E32E8810-3215-45DB-9B70-9DBBE5B9B2B9}" type="presOf" srcId="{CFC8C302-68A9-4258-95F6-90631CB7D5E1}" destId="{817299FB-6A8D-4D50-9796-055AB884AE6E}" srcOrd="0" destOrd="0" presId="urn:microsoft.com/office/officeart/2005/8/layout/hierarchy1"/>
    <dgm:cxn modelId="{B479A3FF-FAFB-4E3B-9C3F-67286AC522E9}" type="presParOf" srcId="{ACD7D9EE-846B-43F8-87DD-5B71CF9980DB}" destId="{1C95DD8F-CD21-4DBC-AE01-B529A541E09E}" srcOrd="0" destOrd="0" presId="urn:microsoft.com/office/officeart/2005/8/layout/hierarchy1"/>
    <dgm:cxn modelId="{99CF6B4B-BB0E-4409-A8BB-2C5E6E0D23C3}" type="presParOf" srcId="{1C95DD8F-CD21-4DBC-AE01-B529A541E09E}" destId="{87AFA6A4-6214-4AD7-BFF0-14FDD4A5766C}" srcOrd="0" destOrd="0" presId="urn:microsoft.com/office/officeart/2005/8/layout/hierarchy1"/>
    <dgm:cxn modelId="{897F3BEF-ED7E-4013-96F5-6442F1CC06A8}" type="presParOf" srcId="{87AFA6A4-6214-4AD7-BFF0-14FDD4A5766C}" destId="{56640FA5-DB31-4100-9CB5-6B5B3B309F6F}" srcOrd="0" destOrd="0" presId="urn:microsoft.com/office/officeart/2005/8/layout/hierarchy1"/>
    <dgm:cxn modelId="{B6A53215-BEF4-4919-8777-86E145B5F631}" type="presParOf" srcId="{87AFA6A4-6214-4AD7-BFF0-14FDD4A5766C}" destId="{1FF631C6-E6FB-4B55-9B7C-505AD907782E}" srcOrd="1" destOrd="0" presId="urn:microsoft.com/office/officeart/2005/8/layout/hierarchy1"/>
    <dgm:cxn modelId="{34212AC1-DC77-4A02-9743-660C44441145}" type="presParOf" srcId="{1C95DD8F-CD21-4DBC-AE01-B529A541E09E}" destId="{FE803039-49EC-47C6-9E47-9CD6323A8C8E}" srcOrd="1" destOrd="0" presId="urn:microsoft.com/office/officeart/2005/8/layout/hierarchy1"/>
    <dgm:cxn modelId="{7973D382-EA4F-4D5C-8A9C-93922BCDB3A1}" type="presParOf" srcId="{FE803039-49EC-47C6-9E47-9CD6323A8C8E}" destId="{EAA7C8C5-F77F-4B94-9F11-1CAC075D8810}" srcOrd="0" destOrd="0" presId="urn:microsoft.com/office/officeart/2005/8/layout/hierarchy1"/>
    <dgm:cxn modelId="{0A7393A2-43F6-44FE-86E5-BF0289A84A62}" type="presParOf" srcId="{FE803039-49EC-47C6-9E47-9CD6323A8C8E}" destId="{FADFBB5E-A521-44E1-87AC-60DE609DEA48}" srcOrd="1" destOrd="0" presId="urn:microsoft.com/office/officeart/2005/8/layout/hierarchy1"/>
    <dgm:cxn modelId="{BE395E84-6D2F-4B14-A72D-0990F738F993}" type="presParOf" srcId="{FADFBB5E-A521-44E1-87AC-60DE609DEA48}" destId="{42C73A0F-1A5D-4CF6-B028-5AF091EE38BA}" srcOrd="0" destOrd="0" presId="urn:microsoft.com/office/officeart/2005/8/layout/hierarchy1"/>
    <dgm:cxn modelId="{42BDA17B-8BBF-45F1-AEF2-733BD1E1D566}" type="presParOf" srcId="{42C73A0F-1A5D-4CF6-B028-5AF091EE38BA}" destId="{87AD215E-C94B-4822-993F-788BCED5943F}" srcOrd="0" destOrd="0" presId="urn:microsoft.com/office/officeart/2005/8/layout/hierarchy1"/>
    <dgm:cxn modelId="{F2F40F97-54BD-4422-87DB-B04AFDB6ED39}" type="presParOf" srcId="{42C73A0F-1A5D-4CF6-B028-5AF091EE38BA}" destId="{277E2E69-E44E-4059-9AE0-4267756A4166}" srcOrd="1" destOrd="0" presId="urn:microsoft.com/office/officeart/2005/8/layout/hierarchy1"/>
    <dgm:cxn modelId="{68701529-1629-4AD3-A09A-CDC6BEF99C66}" type="presParOf" srcId="{FADFBB5E-A521-44E1-87AC-60DE609DEA48}" destId="{C669C2EE-3459-400E-B06F-5D5421DD7C46}" srcOrd="1" destOrd="0" presId="urn:microsoft.com/office/officeart/2005/8/layout/hierarchy1"/>
    <dgm:cxn modelId="{8922A7BC-5F16-4D55-88C1-7807CC358F8D}" type="presParOf" srcId="{C669C2EE-3459-400E-B06F-5D5421DD7C46}" destId="{A8999B6D-D0BF-4511-9E2E-176D5729C6F6}" srcOrd="0" destOrd="0" presId="urn:microsoft.com/office/officeart/2005/8/layout/hierarchy1"/>
    <dgm:cxn modelId="{11F35AE1-4EFE-439B-9144-EE515F3E3535}" type="presParOf" srcId="{C669C2EE-3459-400E-B06F-5D5421DD7C46}" destId="{554880C2-8282-4E61-A058-D45A1787338B}" srcOrd="1" destOrd="0" presId="urn:microsoft.com/office/officeart/2005/8/layout/hierarchy1"/>
    <dgm:cxn modelId="{913E6A03-649C-4B67-A00B-9BD296487559}" type="presParOf" srcId="{554880C2-8282-4E61-A058-D45A1787338B}" destId="{972F94E1-2FC3-4E11-950D-261E41AD4E48}" srcOrd="0" destOrd="0" presId="urn:microsoft.com/office/officeart/2005/8/layout/hierarchy1"/>
    <dgm:cxn modelId="{FEA0F9DC-82C7-4874-9A53-BF0C4DB96411}" type="presParOf" srcId="{972F94E1-2FC3-4E11-950D-261E41AD4E48}" destId="{824D3121-453F-4CD5-AB92-0010C36268BD}" srcOrd="0" destOrd="0" presId="urn:microsoft.com/office/officeart/2005/8/layout/hierarchy1"/>
    <dgm:cxn modelId="{76165746-53F8-4847-A37A-3370CE0EFC03}" type="presParOf" srcId="{972F94E1-2FC3-4E11-950D-261E41AD4E48}" destId="{A1928C36-D883-4962-8E9F-4D98094B1377}" srcOrd="1" destOrd="0" presId="urn:microsoft.com/office/officeart/2005/8/layout/hierarchy1"/>
    <dgm:cxn modelId="{63D45C0D-63E5-4FA4-AF09-20C300613150}" type="presParOf" srcId="{554880C2-8282-4E61-A058-D45A1787338B}" destId="{8F32EA26-DBE3-4A8A-8C8E-9DD3C8A630D4}" srcOrd="1" destOrd="0" presId="urn:microsoft.com/office/officeart/2005/8/layout/hierarchy1"/>
    <dgm:cxn modelId="{978A14CC-5EFE-455B-B6B5-7E651AA801D3}" type="presParOf" srcId="{C669C2EE-3459-400E-B06F-5D5421DD7C46}" destId="{AF96E6FD-08B9-40D9-840B-CD4C93F20AE1}" srcOrd="2" destOrd="0" presId="urn:microsoft.com/office/officeart/2005/8/layout/hierarchy1"/>
    <dgm:cxn modelId="{55BA0A26-5C7B-42C7-A5F7-2905FF44038C}" type="presParOf" srcId="{C669C2EE-3459-400E-B06F-5D5421DD7C46}" destId="{D4BD9207-0F8D-4185-A2A4-F5DD459E6D74}" srcOrd="3" destOrd="0" presId="urn:microsoft.com/office/officeart/2005/8/layout/hierarchy1"/>
    <dgm:cxn modelId="{20EBE7E6-D58D-48CD-9C35-19510D5DE77B}" type="presParOf" srcId="{D4BD9207-0F8D-4185-A2A4-F5DD459E6D74}" destId="{E40A7518-3E85-4E2E-BCC0-8F467E0A809A}" srcOrd="0" destOrd="0" presId="urn:microsoft.com/office/officeart/2005/8/layout/hierarchy1"/>
    <dgm:cxn modelId="{49671250-B9E1-4697-BEF5-CDDEBACBA773}" type="presParOf" srcId="{E40A7518-3E85-4E2E-BCC0-8F467E0A809A}" destId="{75FD6469-5B47-4D21-8278-EA37BF952A6B}" srcOrd="0" destOrd="0" presId="urn:microsoft.com/office/officeart/2005/8/layout/hierarchy1"/>
    <dgm:cxn modelId="{7B4136AA-A5F6-4D7C-8826-43FDF5BF99B6}" type="presParOf" srcId="{E40A7518-3E85-4E2E-BCC0-8F467E0A809A}" destId="{C2B7124B-77DF-45B0-874D-C06B35553AD8}" srcOrd="1" destOrd="0" presId="urn:microsoft.com/office/officeart/2005/8/layout/hierarchy1"/>
    <dgm:cxn modelId="{47B02A0E-5A48-47F9-A13D-E1D54A25F872}" type="presParOf" srcId="{D4BD9207-0F8D-4185-A2A4-F5DD459E6D74}" destId="{570D08DA-66A9-4CE1-93B7-ACE23E846623}" srcOrd="1" destOrd="0" presId="urn:microsoft.com/office/officeart/2005/8/layout/hierarchy1"/>
    <dgm:cxn modelId="{2EA46BD9-A597-4122-ADC6-63B4D38DA603}" type="presParOf" srcId="{FE803039-49EC-47C6-9E47-9CD6323A8C8E}" destId="{43155652-0A8B-4E18-B6E5-66BA99C6C2E8}" srcOrd="2" destOrd="0" presId="urn:microsoft.com/office/officeart/2005/8/layout/hierarchy1"/>
    <dgm:cxn modelId="{E4E85A2B-C544-44DA-8EE0-38558F796ECA}" type="presParOf" srcId="{FE803039-49EC-47C6-9E47-9CD6323A8C8E}" destId="{9E145655-D05C-4455-858E-1886F3F4FBE6}" srcOrd="3" destOrd="0" presId="urn:microsoft.com/office/officeart/2005/8/layout/hierarchy1"/>
    <dgm:cxn modelId="{91B5C077-2271-49A6-95E3-E7372C4739AE}" type="presParOf" srcId="{9E145655-D05C-4455-858E-1886F3F4FBE6}" destId="{276CE68B-BDF0-4656-AF84-5F7F6AB6BD7A}" srcOrd="0" destOrd="0" presId="urn:microsoft.com/office/officeart/2005/8/layout/hierarchy1"/>
    <dgm:cxn modelId="{6A4FA8B9-30D4-4F27-B3DE-46DEA8777D48}" type="presParOf" srcId="{276CE68B-BDF0-4656-AF84-5F7F6AB6BD7A}" destId="{F8F67073-FA10-429F-B345-115ABEC1FFF7}" srcOrd="0" destOrd="0" presId="urn:microsoft.com/office/officeart/2005/8/layout/hierarchy1"/>
    <dgm:cxn modelId="{B816E73A-B13A-47AE-9AB1-C95CACB579B7}" type="presParOf" srcId="{276CE68B-BDF0-4656-AF84-5F7F6AB6BD7A}" destId="{F1C839DA-5486-4759-97A5-72736AAC18CA}" srcOrd="1" destOrd="0" presId="urn:microsoft.com/office/officeart/2005/8/layout/hierarchy1"/>
    <dgm:cxn modelId="{3F2CABB6-557D-4021-A049-03AFCECC0E6C}" type="presParOf" srcId="{9E145655-D05C-4455-858E-1886F3F4FBE6}" destId="{8B68AE9C-2E4C-4B56-B3B7-54F577F9ABA9}" srcOrd="1" destOrd="0" presId="urn:microsoft.com/office/officeart/2005/8/layout/hierarchy1"/>
    <dgm:cxn modelId="{71364FF5-D2FF-42CC-8E3F-4B27BBACF7AF}" type="presParOf" srcId="{8B68AE9C-2E4C-4B56-B3B7-54F577F9ABA9}" destId="{DDD369EF-4710-4EAC-8AEA-2E0AF9603B16}" srcOrd="0" destOrd="0" presId="urn:microsoft.com/office/officeart/2005/8/layout/hierarchy1"/>
    <dgm:cxn modelId="{0D6AAA42-C1C1-4859-B554-F626824D142F}" type="presParOf" srcId="{8B68AE9C-2E4C-4B56-B3B7-54F577F9ABA9}" destId="{B562C7AC-0DDA-4999-A056-8BC48F889A84}" srcOrd="1" destOrd="0" presId="urn:microsoft.com/office/officeart/2005/8/layout/hierarchy1"/>
    <dgm:cxn modelId="{FA3E7671-8847-4518-ABB2-40B3E6CA396B}" type="presParOf" srcId="{B562C7AC-0DDA-4999-A056-8BC48F889A84}" destId="{308E0889-0103-474D-A993-73076A2DF1FB}" srcOrd="0" destOrd="0" presId="urn:microsoft.com/office/officeart/2005/8/layout/hierarchy1"/>
    <dgm:cxn modelId="{4A9E277F-E710-4C12-A5EE-7E1D43324194}" type="presParOf" srcId="{308E0889-0103-474D-A993-73076A2DF1FB}" destId="{BA494D45-5F9C-4039-B82A-6F1BB7AAB408}" srcOrd="0" destOrd="0" presId="urn:microsoft.com/office/officeart/2005/8/layout/hierarchy1"/>
    <dgm:cxn modelId="{6F89F158-B87B-427C-A59A-D5903AC99A94}" type="presParOf" srcId="{308E0889-0103-474D-A993-73076A2DF1FB}" destId="{817299FB-6A8D-4D50-9796-055AB884AE6E}" srcOrd="1" destOrd="0" presId="urn:microsoft.com/office/officeart/2005/8/layout/hierarchy1"/>
    <dgm:cxn modelId="{7A68C00A-286C-4FB5-8341-4A269D0A5FAA}" type="presParOf" srcId="{B562C7AC-0DDA-4999-A056-8BC48F889A84}" destId="{905C2DB5-B133-4C60-AC12-ED9733FE8B38}" srcOrd="1" destOrd="0" presId="urn:microsoft.com/office/officeart/2005/8/layout/hierarchy1"/>
    <dgm:cxn modelId="{04B9248F-EDA4-4278-8006-7D78F0CF6094}" type="presParOf" srcId="{8B68AE9C-2E4C-4B56-B3B7-54F577F9ABA9}" destId="{FA27007E-4FF7-40BB-AAA3-18645AAFF41A}" srcOrd="2" destOrd="0" presId="urn:microsoft.com/office/officeart/2005/8/layout/hierarchy1"/>
    <dgm:cxn modelId="{F30662B9-12E4-4347-9848-C167C732D5C9}" type="presParOf" srcId="{8B68AE9C-2E4C-4B56-B3B7-54F577F9ABA9}" destId="{5C95D9E9-F03C-474B-859D-78F82E34EE69}" srcOrd="3" destOrd="0" presId="urn:microsoft.com/office/officeart/2005/8/layout/hierarchy1"/>
    <dgm:cxn modelId="{1278E26D-8BE1-4458-A9A1-BB6B7B90B72C}" type="presParOf" srcId="{5C95D9E9-F03C-474B-859D-78F82E34EE69}" destId="{25EF9AD0-A797-4930-A25D-B293657BD7E5}" srcOrd="0" destOrd="0" presId="urn:microsoft.com/office/officeart/2005/8/layout/hierarchy1"/>
    <dgm:cxn modelId="{A0859670-3C46-4A84-8556-F5AEC9F43F02}" type="presParOf" srcId="{25EF9AD0-A797-4930-A25D-B293657BD7E5}" destId="{1061B37A-576C-4921-BDE9-22D00E064557}" srcOrd="0" destOrd="0" presId="urn:microsoft.com/office/officeart/2005/8/layout/hierarchy1"/>
    <dgm:cxn modelId="{AC85B2AB-DE21-418F-B2C6-E9F64D7194F2}" type="presParOf" srcId="{25EF9AD0-A797-4930-A25D-B293657BD7E5}" destId="{80CDDA61-DF32-4950-8FAF-47EF2A6D35F2}" srcOrd="1" destOrd="0" presId="urn:microsoft.com/office/officeart/2005/8/layout/hierarchy1"/>
    <dgm:cxn modelId="{2BEFE75C-A043-462B-BF31-CA3CE3BCEB09}" type="presParOf" srcId="{5C95D9E9-F03C-474B-859D-78F82E34EE69}" destId="{50E0CB1D-DAA2-41A1-8A2E-FA6821BB3E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50D59-2F37-43D2-A511-E56FA84418AD}" type="doc">
      <dgm:prSet loTypeId="urn:microsoft.com/office/officeart/2005/8/layout/radial4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D68DC0-DB9D-475F-B11D-E0A6D9429EE9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ম্যালওয়্যার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F25965C7-908E-4170-BB2A-3DDF7357DEDB}" type="parTrans" cxnId="{13D765D7-0CD9-450C-B659-1765405F423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5377EDB0-A910-461D-AF0A-0F6802C5632A}" type="sibTrans" cxnId="{13D765D7-0CD9-450C-B659-1765405F423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A365B451-0291-41D8-B84A-4B6EF7C81FB6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9C743899-1801-45E0-84DB-DE8AF9AF30A0}" type="parTrans" cxnId="{6845D5C4-F229-4F95-9634-9D0B4230D423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F6AA92D8-4852-46AF-9111-274ABDE27FEA}" type="sibTrans" cxnId="{6845D5C4-F229-4F95-9634-9D0B4230D423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742CBB1-8C57-46B8-85BF-C8327550C934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ট্রোজান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07E5E353-38BF-42DC-B6BF-84115BE842A0}" type="parTrans" cxnId="{73A692CA-097A-437C-A3AB-07C356E1827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6A304DF2-4745-4703-A612-E8824F30E918}" type="sibTrans" cxnId="{73A692CA-097A-437C-A3AB-07C356E1827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9243CC8C-1929-464F-81D0-0117DCB71296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রুটকিটস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A90564D3-AC71-4F24-BDFA-55F8DBC42773}" type="parTrans" cxnId="{7740A9B3-2135-4D67-829E-EAEDBF88DDC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2437AC63-700B-4CAB-B9FE-917986039B78}" type="sibTrans" cxnId="{7740A9B3-2135-4D67-829E-EAEDBF88DDC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38E606B1-F0D9-43FA-B3F6-F4E04E0D4370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ওর্য়াম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67293693-3954-4D8B-BA0C-DC004D10256B}" type="parTrans" cxnId="{66A9CC11-5E64-4AA2-B28A-3AFCD5167DCD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7A18B375-27B5-47E2-8B37-D8C7DC89A87B}" type="sibTrans" cxnId="{66A9CC11-5E64-4AA2-B28A-3AFCD5167DCD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0DA7D7DA-343E-4B32-8F45-B8FBCF786FFB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স্পেওয়্যার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E98E2DF0-80E2-4465-A0D3-9460FB12D262}" type="parTrans" cxnId="{0EB80CAF-245A-4A76-9B66-5C8695270A4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1CEE6D9-EC3C-4AF6-BD13-222628F7253A}" type="sibTrans" cxnId="{0EB80CAF-245A-4A76-9B66-5C8695270A4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0CCBD92F-0F8E-479F-B22E-0E961CC89E6C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ক্রাইমওয়্যার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32D43483-31EB-4AC1-AFF8-DE0F486B3AE0}" type="parTrans" cxnId="{A3F5561B-257B-4D15-A89D-AEE4BFF5F607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A7562CC9-E78B-464A-8D75-B28D723DA59F}" type="sibTrans" cxnId="{A3F5561B-257B-4D15-A89D-AEE4BFF5F607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70A40B42-51AB-4004-84A4-2787E77E3F58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এডওয়্যার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01839086-0FC5-4CE9-9677-BDBB68DD799D}" type="parTrans" cxnId="{5CEB8225-C1DA-4D97-8C55-F94767331DA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90587C78-1B5C-460A-BDC5-590C2F07457D}" type="sibTrans" cxnId="{5CEB8225-C1DA-4D97-8C55-F94767331DA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FC7E22E-F89A-4CB6-A8B3-55B11B29FA25}" type="pres">
      <dgm:prSet presAssocID="{0F050D59-2F37-43D2-A511-E56FA84418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E19B68-7770-4748-AA85-D976764E3430}" type="pres">
      <dgm:prSet presAssocID="{ACD68DC0-DB9D-475F-B11D-E0A6D9429EE9}" presName="centerShape" presStyleLbl="node0" presStyleIdx="0" presStyleCnt="1"/>
      <dgm:spPr/>
      <dgm:t>
        <a:bodyPr/>
        <a:lstStyle/>
        <a:p>
          <a:endParaRPr lang="en-US"/>
        </a:p>
      </dgm:t>
    </dgm:pt>
    <dgm:pt modelId="{12D404B4-8992-4DC2-9CD4-B280B604157F}" type="pres">
      <dgm:prSet presAssocID="{9C743899-1801-45E0-84DB-DE8AF9AF30A0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0D750CF1-A1A4-43AD-BA65-125495369DB2}" type="pres">
      <dgm:prSet presAssocID="{A365B451-0291-41D8-B84A-4B6EF7C81F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B0025-9F36-48CA-8692-736021E93B6C}" type="pres">
      <dgm:prSet presAssocID="{07E5E353-38BF-42DC-B6BF-84115BE842A0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208D2DED-5636-4AB0-9053-9C97A518E9BA}" type="pres">
      <dgm:prSet presAssocID="{1742CBB1-8C57-46B8-85BF-C8327550C93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02DF7-5730-4574-AD31-2F351C2425C8}" type="pres">
      <dgm:prSet presAssocID="{A90564D3-AC71-4F24-BDFA-55F8DBC42773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84D71591-1B30-4850-86CC-F92FA8E3256E}" type="pres">
      <dgm:prSet presAssocID="{9243CC8C-1929-464F-81D0-0117DCB7129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E4F4D-1C64-4366-88AE-2B0D69FF7DB4}" type="pres">
      <dgm:prSet presAssocID="{67293693-3954-4D8B-BA0C-DC004D10256B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4C0837D8-AFF3-4E05-9F33-93E0CC137643}" type="pres">
      <dgm:prSet presAssocID="{38E606B1-F0D9-43FA-B3F6-F4E04E0D437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216D7-435F-41D5-86EB-0B9FF6D351B8}" type="pres">
      <dgm:prSet presAssocID="{E98E2DF0-80E2-4465-A0D3-9460FB12D262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DF7DFA32-0562-453C-AA15-E55957A02933}" type="pres">
      <dgm:prSet presAssocID="{0DA7D7DA-343E-4B32-8F45-B8FBCF786FF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4603-296A-484B-BA3A-9B054686D030}" type="pres">
      <dgm:prSet presAssocID="{32D43483-31EB-4AC1-AFF8-DE0F486B3AE0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480194D5-8AD6-4C55-B212-36D1D604BE7C}" type="pres">
      <dgm:prSet presAssocID="{0CCBD92F-0F8E-479F-B22E-0E961CC89E6C}" presName="node" presStyleLbl="node1" presStyleIdx="5" presStyleCnt="7" custScaleX="112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D9EAA-0325-439B-8680-8664A89236A0}" type="pres">
      <dgm:prSet presAssocID="{01839086-0FC5-4CE9-9677-BDBB68DD799D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D88C9879-4EFF-47D2-983F-11294001D7E5}" type="pres">
      <dgm:prSet presAssocID="{70A40B42-51AB-4004-84A4-2787E77E3F5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80CAF-245A-4A76-9B66-5C8695270A4C}" srcId="{ACD68DC0-DB9D-475F-B11D-E0A6D9429EE9}" destId="{0DA7D7DA-343E-4B32-8F45-B8FBCF786FFB}" srcOrd="4" destOrd="0" parTransId="{E98E2DF0-80E2-4465-A0D3-9460FB12D262}" sibTransId="{11CEE6D9-EC3C-4AF6-BD13-222628F7253A}"/>
    <dgm:cxn modelId="{D00C6815-4D4D-414D-B3EE-9662317FB14F}" type="presOf" srcId="{9243CC8C-1929-464F-81D0-0117DCB71296}" destId="{84D71591-1B30-4850-86CC-F92FA8E3256E}" srcOrd="0" destOrd="0" presId="urn:microsoft.com/office/officeart/2005/8/layout/radial4"/>
    <dgm:cxn modelId="{B3F64BD6-AA7B-44EE-9E1B-198CC73F49A2}" type="presOf" srcId="{1742CBB1-8C57-46B8-85BF-C8327550C934}" destId="{208D2DED-5636-4AB0-9053-9C97A518E9BA}" srcOrd="0" destOrd="0" presId="urn:microsoft.com/office/officeart/2005/8/layout/radial4"/>
    <dgm:cxn modelId="{067924F2-75DC-4331-9677-1427CE4328A4}" type="presOf" srcId="{38E606B1-F0D9-43FA-B3F6-F4E04E0D4370}" destId="{4C0837D8-AFF3-4E05-9F33-93E0CC137643}" srcOrd="0" destOrd="0" presId="urn:microsoft.com/office/officeart/2005/8/layout/radial4"/>
    <dgm:cxn modelId="{A3F5561B-257B-4D15-A89D-AEE4BFF5F607}" srcId="{ACD68DC0-DB9D-475F-B11D-E0A6D9429EE9}" destId="{0CCBD92F-0F8E-479F-B22E-0E961CC89E6C}" srcOrd="5" destOrd="0" parTransId="{32D43483-31EB-4AC1-AFF8-DE0F486B3AE0}" sibTransId="{A7562CC9-E78B-464A-8D75-B28D723DA59F}"/>
    <dgm:cxn modelId="{7740A9B3-2135-4D67-829E-EAEDBF88DDC6}" srcId="{ACD68DC0-DB9D-475F-B11D-E0A6D9429EE9}" destId="{9243CC8C-1929-464F-81D0-0117DCB71296}" srcOrd="2" destOrd="0" parTransId="{A90564D3-AC71-4F24-BDFA-55F8DBC42773}" sibTransId="{2437AC63-700B-4CAB-B9FE-917986039B78}"/>
    <dgm:cxn modelId="{21D35D80-2271-4525-8917-06BE22838A05}" type="presOf" srcId="{67293693-3954-4D8B-BA0C-DC004D10256B}" destId="{E14E4F4D-1C64-4366-88AE-2B0D69FF7DB4}" srcOrd="0" destOrd="0" presId="urn:microsoft.com/office/officeart/2005/8/layout/radial4"/>
    <dgm:cxn modelId="{6917B9B2-7BB2-43FD-BF53-06C26062170F}" type="presOf" srcId="{0F050D59-2F37-43D2-A511-E56FA84418AD}" destId="{1FC7E22E-F89A-4CB6-A8B3-55B11B29FA25}" srcOrd="0" destOrd="0" presId="urn:microsoft.com/office/officeart/2005/8/layout/radial4"/>
    <dgm:cxn modelId="{0C4D7F8A-DDDE-484D-9C72-97A601D6DCD2}" type="presOf" srcId="{ACD68DC0-DB9D-475F-B11D-E0A6D9429EE9}" destId="{96E19B68-7770-4748-AA85-D976764E3430}" srcOrd="0" destOrd="0" presId="urn:microsoft.com/office/officeart/2005/8/layout/radial4"/>
    <dgm:cxn modelId="{0FD64AF0-3401-4B29-8E0B-0CA837B91B9C}" type="presOf" srcId="{70A40B42-51AB-4004-84A4-2787E77E3F58}" destId="{D88C9879-4EFF-47D2-983F-11294001D7E5}" srcOrd="0" destOrd="0" presId="urn:microsoft.com/office/officeart/2005/8/layout/radial4"/>
    <dgm:cxn modelId="{C7104AC1-3D70-46BE-8965-5CB41C171EF3}" type="presOf" srcId="{32D43483-31EB-4AC1-AFF8-DE0F486B3AE0}" destId="{753C4603-296A-484B-BA3A-9B054686D030}" srcOrd="0" destOrd="0" presId="urn:microsoft.com/office/officeart/2005/8/layout/radial4"/>
    <dgm:cxn modelId="{FEB32F90-5039-4788-9C51-496727D192DA}" type="presOf" srcId="{A365B451-0291-41D8-B84A-4B6EF7C81FB6}" destId="{0D750CF1-A1A4-43AD-BA65-125495369DB2}" srcOrd="0" destOrd="0" presId="urn:microsoft.com/office/officeart/2005/8/layout/radial4"/>
    <dgm:cxn modelId="{5CEB8225-C1DA-4D97-8C55-F94767331DAC}" srcId="{ACD68DC0-DB9D-475F-B11D-E0A6D9429EE9}" destId="{70A40B42-51AB-4004-84A4-2787E77E3F58}" srcOrd="6" destOrd="0" parTransId="{01839086-0FC5-4CE9-9677-BDBB68DD799D}" sibTransId="{90587C78-1B5C-460A-BDC5-590C2F07457D}"/>
    <dgm:cxn modelId="{EEB54D71-34CE-4F40-9BC7-79476996BE33}" type="presOf" srcId="{9C743899-1801-45E0-84DB-DE8AF9AF30A0}" destId="{12D404B4-8992-4DC2-9CD4-B280B604157F}" srcOrd="0" destOrd="0" presId="urn:microsoft.com/office/officeart/2005/8/layout/radial4"/>
    <dgm:cxn modelId="{E708CF6C-94C5-4F11-8B1F-012307E14B85}" type="presOf" srcId="{01839086-0FC5-4CE9-9677-BDBB68DD799D}" destId="{CA0D9EAA-0325-439B-8680-8664A89236A0}" srcOrd="0" destOrd="0" presId="urn:microsoft.com/office/officeart/2005/8/layout/radial4"/>
    <dgm:cxn modelId="{66A9CC11-5E64-4AA2-B28A-3AFCD5167DCD}" srcId="{ACD68DC0-DB9D-475F-B11D-E0A6D9429EE9}" destId="{38E606B1-F0D9-43FA-B3F6-F4E04E0D4370}" srcOrd="3" destOrd="0" parTransId="{67293693-3954-4D8B-BA0C-DC004D10256B}" sibTransId="{7A18B375-27B5-47E2-8B37-D8C7DC89A87B}"/>
    <dgm:cxn modelId="{6845D5C4-F229-4F95-9634-9D0B4230D423}" srcId="{ACD68DC0-DB9D-475F-B11D-E0A6D9429EE9}" destId="{A365B451-0291-41D8-B84A-4B6EF7C81FB6}" srcOrd="0" destOrd="0" parTransId="{9C743899-1801-45E0-84DB-DE8AF9AF30A0}" sibTransId="{F6AA92D8-4852-46AF-9111-274ABDE27FEA}"/>
    <dgm:cxn modelId="{466417C3-8347-4139-938B-8875B3533C62}" type="presOf" srcId="{E98E2DF0-80E2-4465-A0D3-9460FB12D262}" destId="{CE8216D7-435F-41D5-86EB-0B9FF6D351B8}" srcOrd="0" destOrd="0" presId="urn:microsoft.com/office/officeart/2005/8/layout/radial4"/>
    <dgm:cxn modelId="{13D765D7-0CD9-450C-B659-1765405F423C}" srcId="{0F050D59-2F37-43D2-A511-E56FA84418AD}" destId="{ACD68DC0-DB9D-475F-B11D-E0A6D9429EE9}" srcOrd="0" destOrd="0" parTransId="{F25965C7-908E-4170-BB2A-3DDF7357DEDB}" sibTransId="{5377EDB0-A910-461D-AF0A-0F6802C5632A}"/>
    <dgm:cxn modelId="{281E0621-4CFA-4010-AED9-FBC49D9E20DD}" type="presOf" srcId="{A90564D3-AC71-4F24-BDFA-55F8DBC42773}" destId="{58502DF7-5730-4574-AD31-2F351C2425C8}" srcOrd="0" destOrd="0" presId="urn:microsoft.com/office/officeart/2005/8/layout/radial4"/>
    <dgm:cxn modelId="{66F722EB-E37C-4B59-9D60-6B03E7AE82C1}" type="presOf" srcId="{0CCBD92F-0F8E-479F-B22E-0E961CC89E6C}" destId="{480194D5-8AD6-4C55-B212-36D1D604BE7C}" srcOrd="0" destOrd="0" presId="urn:microsoft.com/office/officeart/2005/8/layout/radial4"/>
    <dgm:cxn modelId="{52697FE3-B94C-4F94-838C-EF224E7C7AAE}" type="presOf" srcId="{0DA7D7DA-343E-4B32-8F45-B8FBCF786FFB}" destId="{DF7DFA32-0562-453C-AA15-E55957A02933}" srcOrd="0" destOrd="0" presId="urn:microsoft.com/office/officeart/2005/8/layout/radial4"/>
    <dgm:cxn modelId="{9A720E1C-8D21-4747-8071-4B2E7D785D3D}" type="presOf" srcId="{07E5E353-38BF-42DC-B6BF-84115BE842A0}" destId="{338B0025-9F36-48CA-8692-736021E93B6C}" srcOrd="0" destOrd="0" presId="urn:microsoft.com/office/officeart/2005/8/layout/radial4"/>
    <dgm:cxn modelId="{73A692CA-097A-437C-A3AB-07C356E18276}" srcId="{ACD68DC0-DB9D-475F-B11D-E0A6D9429EE9}" destId="{1742CBB1-8C57-46B8-85BF-C8327550C934}" srcOrd="1" destOrd="0" parTransId="{07E5E353-38BF-42DC-B6BF-84115BE842A0}" sibTransId="{6A304DF2-4745-4703-A612-E8824F30E918}"/>
    <dgm:cxn modelId="{6A054EDC-39B2-4A9A-9CF9-3A634DA5BAF6}" type="presParOf" srcId="{1FC7E22E-F89A-4CB6-A8B3-55B11B29FA25}" destId="{96E19B68-7770-4748-AA85-D976764E3430}" srcOrd="0" destOrd="0" presId="urn:microsoft.com/office/officeart/2005/8/layout/radial4"/>
    <dgm:cxn modelId="{3A7A123C-E51D-489E-8887-E4906BDCA234}" type="presParOf" srcId="{1FC7E22E-F89A-4CB6-A8B3-55B11B29FA25}" destId="{12D404B4-8992-4DC2-9CD4-B280B604157F}" srcOrd="1" destOrd="0" presId="urn:microsoft.com/office/officeart/2005/8/layout/radial4"/>
    <dgm:cxn modelId="{8A942FF3-B7DE-4771-826A-FA79A26CDF23}" type="presParOf" srcId="{1FC7E22E-F89A-4CB6-A8B3-55B11B29FA25}" destId="{0D750CF1-A1A4-43AD-BA65-125495369DB2}" srcOrd="2" destOrd="0" presId="urn:microsoft.com/office/officeart/2005/8/layout/radial4"/>
    <dgm:cxn modelId="{6DAB621E-EA81-43E0-AFE3-2C8FCD8B32CF}" type="presParOf" srcId="{1FC7E22E-F89A-4CB6-A8B3-55B11B29FA25}" destId="{338B0025-9F36-48CA-8692-736021E93B6C}" srcOrd="3" destOrd="0" presId="urn:microsoft.com/office/officeart/2005/8/layout/radial4"/>
    <dgm:cxn modelId="{29486CA4-3B79-4FE3-9E08-9A3A210FD1C6}" type="presParOf" srcId="{1FC7E22E-F89A-4CB6-A8B3-55B11B29FA25}" destId="{208D2DED-5636-4AB0-9053-9C97A518E9BA}" srcOrd="4" destOrd="0" presId="urn:microsoft.com/office/officeart/2005/8/layout/radial4"/>
    <dgm:cxn modelId="{0CA011DA-EC9E-437D-97BE-C939251973B5}" type="presParOf" srcId="{1FC7E22E-F89A-4CB6-A8B3-55B11B29FA25}" destId="{58502DF7-5730-4574-AD31-2F351C2425C8}" srcOrd="5" destOrd="0" presId="urn:microsoft.com/office/officeart/2005/8/layout/radial4"/>
    <dgm:cxn modelId="{7FB6A718-51E0-48F5-97AD-29CDAAF535C6}" type="presParOf" srcId="{1FC7E22E-F89A-4CB6-A8B3-55B11B29FA25}" destId="{84D71591-1B30-4850-86CC-F92FA8E3256E}" srcOrd="6" destOrd="0" presId="urn:microsoft.com/office/officeart/2005/8/layout/radial4"/>
    <dgm:cxn modelId="{2C1C58A2-1575-41F7-99CE-56C94B119D7D}" type="presParOf" srcId="{1FC7E22E-F89A-4CB6-A8B3-55B11B29FA25}" destId="{E14E4F4D-1C64-4366-88AE-2B0D69FF7DB4}" srcOrd="7" destOrd="0" presId="urn:microsoft.com/office/officeart/2005/8/layout/radial4"/>
    <dgm:cxn modelId="{722C5FA7-5716-4FDC-A704-572E311FF424}" type="presParOf" srcId="{1FC7E22E-F89A-4CB6-A8B3-55B11B29FA25}" destId="{4C0837D8-AFF3-4E05-9F33-93E0CC137643}" srcOrd="8" destOrd="0" presId="urn:microsoft.com/office/officeart/2005/8/layout/radial4"/>
    <dgm:cxn modelId="{4EFED84C-1D44-47A4-8661-4BDAC22F5B90}" type="presParOf" srcId="{1FC7E22E-F89A-4CB6-A8B3-55B11B29FA25}" destId="{CE8216D7-435F-41D5-86EB-0B9FF6D351B8}" srcOrd="9" destOrd="0" presId="urn:microsoft.com/office/officeart/2005/8/layout/radial4"/>
    <dgm:cxn modelId="{D997236B-38D4-4684-A062-46DCC583227C}" type="presParOf" srcId="{1FC7E22E-F89A-4CB6-A8B3-55B11B29FA25}" destId="{DF7DFA32-0562-453C-AA15-E55957A02933}" srcOrd="10" destOrd="0" presId="urn:microsoft.com/office/officeart/2005/8/layout/radial4"/>
    <dgm:cxn modelId="{4A0C2993-DB5D-415E-9326-9B2349687C0B}" type="presParOf" srcId="{1FC7E22E-F89A-4CB6-A8B3-55B11B29FA25}" destId="{753C4603-296A-484B-BA3A-9B054686D030}" srcOrd="11" destOrd="0" presId="urn:microsoft.com/office/officeart/2005/8/layout/radial4"/>
    <dgm:cxn modelId="{7C20A22D-1119-4FC3-8529-CD8AE6E3783B}" type="presParOf" srcId="{1FC7E22E-F89A-4CB6-A8B3-55B11B29FA25}" destId="{480194D5-8AD6-4C55-B212-36D1D604BE7C}" srcOrd="12" destOrd="0" presId="urn:microsoft.com/office/officeart/2005/8/layout/radial4"/>
    <dgm:cxn modelId="{E85F15C9-5F17-487F-8493-886EF6F7F61A}" type="presParOf" srcId="{1FC7E22E-F89A-4CB6-A8B3-55B11B29FA25}" destId="{CA0D9EAA-0325-439B-8680-8664A89236A0}" srcOrd="13" destOrd="0" presId="urn:microsoft.com/office/officeart/2005/8/layout/radial4"/>
    <dgm:cxn modelId="{A27B9403-7CBE-474A-9A9D-F666CAEAE127}" type="presParOf" srcId="{1FC7E22E-F89A-4CB6-A8B3-55B11B29FA25}" destId="{D88C9879-4EFF-47D2-983F-11294001D7E5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7007E-4FF7-40BB-AAA3-18645AAFF41A}">
      <dsp:nvSpPr>
        <dsp:cNvPr id="0" name=""/>
        <dsp:cNvSpPr/>
      </dsp:nvSpPr>
      <dsp:spPr>
        <a:xfrm>
          <a:off x="6236568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1071488" y="347503"/>
              </a:lnTo>
              <a:lnTo>
                <a:pt x="1071488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369EF-4710-4EAC-8AEA-2E0AF9603B16}">
      <dsp:nvSpPr>
        <dsp:cNvPr id="0" name=""/>
        <dsp:cNvSpPr/>
      </dsp:nvSpPr>
      <dsp:spPr>
        <a:xfrm>
          <a:off x="5165080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1071488" y="0"/>
              </a:moveTo>
              <a:lnTo>
                <a:pt x="1071488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55652-0A8B-4E18-B6E5-66BA99C6C2E8}">
      <dsp:nvSpPr>
        <dsp:cNvPr id="0" name=""/>
        <dsp:cNvSpPr/>
      </dsp:nvSpPr>
      <dsp:spPr>
        <a:xfrm>
          <a:off x="4093591" y="1190344"/>
          <a:ext cx="2142976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2142976" y="347503"/>
              </a:lnTo>
              <a:lnTo>
                <a:pt x="2142976" y="509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6E6FD-08B9-40D9-840B-CD4C93F20AE1}">
      <dsp:nvSpPr>
        <dsp:cNvPr id="0" name=""/>
        <dsp:cNvSpPr/>
      </dsp:nvSpPr>
      <dsp:spPr>
        <a:xfrm>
          <a:off x="1950615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1071488" y="347503"/>
              </a:lnTo>
              <a:lnTo>
                <a:pt x="1071488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99B6D-D0BF-4511-9E2E-176D5729C6F6}">
      <dsp:nvSpPr>
        <dsp:cNvPr id="0" name=""/>
        <dsp:cNvSpPr/>
      </dsp:nvSpPr>
      <dsp:spPr>
        <a:xfrm>
          <a:off x="879127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1071488" y="0"/>
              </a:moveTo>
              <a:lnTo>
                <a:pt x="1071488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7C8C5-F77F-4B94-9F11-1CAC075D8810}">
      <dsp:nvSpPr>
        <dsp:cNvPr id="0" name=""/>
        <dsp:cNvSpPr/>
      </dsp:nvSpPr>
      <dsp:spPr>
        <a:xfrm>
          <a:off x="1950615" y="1190344"/>
          <a:ext cx="2142976" cy="509930"/>
        </a:xfrm>
        <a:custGeom>
          <a:avLst/>
          <a:gdLst/>
          <a:ahLst/>
          <a:cxnLst/>
          <a:rect l="0" t="0" r="0" b="0"/>
          <a:pathLst>
            <a:path>
              <a:moveTo>
                <a:pt x="2142976" y="0"/>
              </a:moveTo>
              <a:lnTo>
                <a:pt x="2142976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40FA5-DB31-4100-9CB5-6B5B3B309F6F}">
      <dsp:nvSpPr>
        <dsp:cNvPr id="0" name=""/>
        <dsp:cNvSpPr/>
      </dsp:nvSpPr>
      <dsp:spPr>
        <a:xfrm>
          <a:off x="3216919" y="76971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631C6-E6FB-4B55-9B7C-505AD907782E}">
      <dsp:nvSpPr>
        <dsp:cNvPr id="0" name=""/>
        <dsp:cNvSpPr/>
      </dsp:nvSpPr>
      <dsp:spPr>
        <a:xfrm>
          <a:off x="3411735" y="262046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সফটওয়্যার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3444345" y="294656"/>
        <a:ext cx="1688124" cy="1048153"/>
      </dsp:txXfrm>
    </dsp:sp>
    <dsp:sp modelId="{87AD215E-C94B-4822-993F-788BCED5943F}">
      <dsp:nvSpPr>
        <dsp:cNvPr id="0" name=""/>
        <dsp:cNvSpPr/>
      </dsp:nvSpPr>
      <dsp:spPr>
        <a:xfrm>
          <a:off x="1073943" y="1700275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7E2E69-E44E-4059-9AE0-4267756A4166}">
      <dsp:nvSpPr>
        <dsp:cNvPr id="0" name=""/>
        <dsp:cNvSpPr/>
      </dsp:nvSpPr>
      <dsp:spPr>
        <a:xfrm>
          <a:off x="1268759" y="1885350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সিস্টেম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1301369" y="1917960"/>
        <a:ext cx="1688124" cy="1048153"/>
      </dsp:txXfrm>
    </dsp:sp>
    <dsp:sp modelId="{824D3121-453F-4CD5-AB92-0010C36268BD}">
      <dsp:nvSpPr>
        <dsp:cNvPr id="0" name=""/>
        <dsp:cNvSpPr/>
      </dsp:nvSpPr>
      <dsp:spPr>
        <a:xfrm>
          <a:off x="2455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928C36-D883-4962-8E9F-4D98094B1377}">
      <dsp:nvSpPr>
        <dsp:cNvPr id="0" name=""/>
        <dsp:cNvSpPr/>
      </dsp:nvSpPr>
      <dsp:spPr>
        <a:xfrm>
          <a:off x="197271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অপারেটিং</a:t>
          </a:r>
          <a:r>
            <a:rPr lang="en-US" sz="32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সিস্টেম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229881" y="3541265"/>
        <a:ext cx="1688124" cy="1048153"/>
      </dsp:txXfrm>
    </dsp:sp>
    <dsp:sp modelId="{75FD6469-5B47-4D21-8278-EA37BF952A6B}">
      <dsp:nvSpPr>
        <dsp:cNvPr id="0" name=""/>
        <dsp:cNvSpPr/>
      </dsp:nvSpPr>
      <dsp:spPr>
        <a:xfrm>
          <a:off x="2145431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B7124B-77DF-45B0-874D-C06B35553AD8}">
      <dsp:nvSpPr>
        <dsp:cNvPr id="0" name=""/>
        <dsp:cNvSpPr/>
      </dsp:nvSpPr>
      <dsp:spPr>
        <a:xfrm>
          <a:off x="2340247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ইউটিলিটি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2372857" y="3541265"/>
        <a:ext cx="1688124" cy="1048153"/>
      </dsp:txXfrm>
    </dsp:sp>
    <dsp:sp modelId="{F8F67073-FA10-429F-B345-115ABEC1FFF7}">
      <dsp:nvSpPr>
        <dsp:cNvPr id="0" name=""/>
        <dsp:cNvSpPr/>
      </dsp:nvSpPr>
      <dsp:spPr>
        <a:xfrm>
          <a:off x="5359896" y="1700275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839DA-5486-4759-97A5-72736AAC18CA}">
      <dsp:nvSpPr>
        <dsp:cNvPr id="0" name=""/>
        <dsp:cNvSpPr/>
      </dsp:nvSpPr>
      <dsp:spPr>
        <a:xfrm>
          <a:off x="5554712" y="1885350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এপ্লিকেশন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5587322" y="1917960"/>
        <a:ext cx="1688124" cy="1048153"/>
      </dsp:txXfrm>
    </dsp:sp>
    <dsp:sp modelId="{BA494D45-5F9C-4039-B82A-6F1BB7AAB408}">
      <dsp:nvSpPr>
        <dsp:cNvPr id="0" name=""/>
        <dsp:cNvSpPr/>
      </dsp:nvSpPr>
      <dsp:spPr>
        <a:xfrm>
          <a:off x="4288408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7299FB-6A8D-4D50-9796-055AB884AE6E}">
      <dsp:nvSpPr>
        <dsp:cNvPr id="0" name=""/>
        <dsp:cNvSpPr/>
      </dsp:nvSpPr>
      <dsp:spPr>
        <a:xfrm>
          <a:off x="4483224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প্যাকেজ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4515834" y="3541265"/>
        <a:ext cx="1688124" cy="1048153"/>
      </dsp:txXfrm>
    </dsp:sp>
    <dsp:sp modelId="{1061B37A-576C-4921-BDE9-22D00E064557}">
      <dsp:nvSpPr>
        <dsp:cNvPr id="0" name=""/>
        <dsp:cNvSpPr/>
      </dsp:nvSpPr>
      <dsp:spPr>
        <a:xfrm>
          <a:off x="6431384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CDDA61-DF32-4950-8FAF-47EF2A6D35F2}">
      <dsp:nvSpPr>
        <dsp:cNvPr id="0" name=""/>
        <dsp:cNvSpPr/>
      </dsp:nvSpPr>
      <dsp:spPr>
        <a:xfrm>
          <a:off x="6626200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কাস্টমাইজ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6658810" y="3541265"/>
        <a:ext cx="1688124" cy="1048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19B68-7770-4748-AA85-D976764E3430}">
      <dsp:nvSpPr>
        <dsp:cNvPr id="0" name=""/>
        <dsp:cNvSpPr/>
      </dsp:nvSpPr>
      <dsp:spPr>
        <a:xfrm>
          <a:off x="3180910" y="3058541"/>
          <a:ext cx="2096378" cy="2096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ম্যালওয়্যার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3487917" y="3365548"/>
        <a:ext cx="1482364" cy="1482364"/>
      </dsp:txXfrm>
    </dsp:sp>
    <dsp:sp modelId="{12D404B4-8992-4DC2-9CD4-B280B604157F}">
      <dsp:nvSpPr>
        <dsp:cNvPr id="0" name=""/>
        <dsp:cNvSpPr/>
      </dsp:nvSpPr>
      <dsp:spPr>
        <a:xfrm rot="10800000">
          <a:off x="736036" y="380799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50CF1-A1A4-43AD-BA65-125495369DB2}">
      <dsp:nvSpPr>
        <dsp:cNvPr id="0" name=""/>
        <dsp:cNvSpPr/>
      </dsp:nvSpPr>
      <dsp:spPr>
        <a:xfrm>
          <a:off x="2303" y="3519744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36687" y="3554128"/>
        <a:ext cx="1398696" cy="1105203"/>
      </dsp:txXfrm>
    </dsp:sp>
    <dsp:sp modelId="{338B0025-9F36-48CA-8692-736021E93B6C}">
      <dsp:nvSpPr>
        <dsp:cNvPr id="0" name=""/>
        <dsp:cNvSpPr/>
      </dsp:nvSpPr>
      <dsp:spPr>
        <a:xfrm rot="12600000">
          <a:off x="1049250" y="263906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D2DED-5636-4AB0-9053-9C97A518E9BA}">
      <dsp:nvSpPr>
        <dsp:cNvPr id="0" name=""/>
        <dsp:cNvSpPr/>
      </dsp:nvSpPr>
      <dsp:spPr>
        <a:xfrm>
          <a:off x="470285" y="177321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ট্রোজান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504669" y="1807596"/>
        <a:ext cx="1398696" cy="1105203"/>
      </dsp:txXfrm>
    </dsp:sp>
    <dsp:sp modelId="{58502DF7-5730-4574-AD31-2F351C2425C8}">
      <dsp:nvSpPr>
        <dsp:cNvPr id="0" name=""/>
        <dsp:cNvSpPr/>
      </dsp:nvSpPr>
      <dsp:spPr>
        <a:xfrm rot="14400000">
          <a:off x="1904966" y="1783349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71591-1B30-4850-86CC-F92FA8E3256E}">
      <dsp:nvSpPr>
        <dsp:cNvPr id="0" name=""/>
        <dsp:cNvSpPr/>
      </dsp:nvSpPr>
      <dsp:spPr>
        <a:xfrm>
          <a:off x="1748835" y="49466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রুটকিটস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1783219" y="529046"/>
        <a:ext cx="1398696" cy="1105203"/>
      </dsp:txXfrm>
    </dsp:sp>
    <dsp:sp modelId="{E14E4F4D-1C64-4366-88AE-2B0D69FF7DB4}">
      <dsp:nvSpPr>
        <dsp:cNvPr id="0" name=""/>
        <dsp:cNvSpPr/>
      </dsp:nvSpPr>
      <dsp:spPr>
        <a:xfrm rot="16200000">
          <a:off x="3073896" y="1470135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837D8-AFF3-4E05-9F33-93E0CC137643}">
      <dsp:nvSpPr>
        <dsp:cNvPr id="0" name=""/>
        <dsp:cNvSpPr/>
      </dsp:nvSpPr>
      <dsp:spPr>
        <a:xfrm>
          <a:off x="3495367" y="26680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ওর্য়াম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3529751" y="61064"/>
        <a:ext cx="1398696" cy="1105203"/>
      </dsp:txXfrm>
    </dsp:sp>
    <dsp:sp modelId="{CE8216D7-435F-41D5-86EB-0B9FF6D351B8}">
      <dsp:nvSpPr>
        <dsp:cNvPr id="0" name=""/>
        <dsp:cNvSpPr/>
      </dsp:nvSpPr>
      <dsp:spPr>
        <a:xfrm rot="18000000">
          <a:off x="4242826" y="1783349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DFA32-0562-453C-AA15-E55957A02933}">
      <dsp:nvSpPr>
        <dsp:cNvPr id="0" name=""/>
        <dsp:cNvSpPr/>
      </dsp:nvSpPr>
      <dsp:spPr>
        <a:xfrm>
          <a:off x="5241899" y="49466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স্পেওয়্যার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5276283" y="529046"/>
        <a:ext cx="1398696" cy="1105203"/>
      </dsp:txXfrm>
    </dsp:sp>
    <dsp:sp modelId="{753C4603-296A-484B-BA3A-9B054686D030}">
      <dsp:nvSpPr>
        <dsp:cNvPr id="0" name=""/>
        <dsp:cNvSpPr/>
      </dsp:nvSpPr>
      <dsp:spPr>
        <a:xfrm rot="19800000">
          <a:off x="5098543" y="263906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194D5-8AD6-4C55-B212-36D1D604BE7C}">
      <dsp:nvSpPr>
        <dsp:cNvPr id="0" name=""/>
        <dsp:cNvSpPr/>
      </dsp:nvSpPr>
      <dsp:spPr>
        <a:xfrm>
          <a:off x="6431161" y="1773212"/>
          <a:ext cx="1646040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ক্রাইমওয়্যার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6465545" y="1807596"/>
        <a:ext cx="1577272" cy="1105203"/>
      </dsp:txXfrm>
    </dsp:sp>
    <dsp:sp modelId="{CA0D9EAA-0325-439B-8680-8664A89236A0}">
      <dsp:nvSpPr>
        <dsp:cNvPr id="0" name=""/>
        <dsp:cNvSpPr/>
      </dsp:nvSpPr>
      <dsp:spPr>
        <a:xfrm>
          <a:off x="5411757" y="380799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C9879-4EFF-47D2-983F-11294001D7E5}">
      <dsp:nvSpPr>
        <dsp:cNvPr id="0" name=""/>
        <dsp:cNvSpPr/>
      </dsp:nvSpPr>
      <dsp:spPr>
        <a:xfrm>
          <a:off x="6988431" y="3519744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এডওয়্যার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7022815" y="3554128"/>
        <a:ext cx="1398696" cy="1105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কম্পউটারে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আক্রমন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ক্ষতিকারক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সফটওয়্যারের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2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প্রয়োজনে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আরো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কিছু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উদাহরন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দিয়ে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শিক্ষার্থীদের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বলতে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হবে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প্রতিটা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প্রকারের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বর্ণনা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করতে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হবে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ক্ষতিকারক</a:t>
            </a:r>
            <a:r>
              <a:rPr lang="en-US" dirty="0" smtClean="0"/>
              <a:t> </a:t>
            </a:r>
            <a:r>
              <a:rPr lang="en-US" dirty="0" err="1" smtClean="0"/>
              <a:t>সফটওয়্যারের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উদাহরনসহ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5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তিনটি</a:t>
            </a:r>
            <a:r>
              <a:rPr lang="en-US" dirty="0" smtClean="0"/>
              <a:t> </a:t>
            </a:r>
            <a:r>
              <a:rPr lang="en-US" dirty="0" err="1" smtClean="0"/>
              <a:t>ম্যালওয়্যারের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ভাইরাস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ট্রোজান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ওয়ার্ম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পরর্বতী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4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199"/>
            <a:ext cx="1143000" cy="30480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11/5/2019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9906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http://2.bp.blogspot.com/_u7otytX-Cwg/TPZVJEQ6WwI/AAAAAAAAANw/F5PRrPFVVH4/s1600/malicious+softw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2" y="609600"/>
            <a:ext cx="7173688" cy="59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473337">
            <a:off x="4414156" y="2140027"/>
            <a:ext cx="3200400" cy="1231106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8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2842744"/>
              </p:ext>
            </p:extLst>
          </p:nvPr>
        </p:nvGraphicFramePr>
        <p:xfrm>
          <a:off x="381000" y="12192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75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11/5/2019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685800" y="3352800"/>
            <a:ext cx="8229600" cy="3048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গুরুত্বপূর্ন অনেক ডাটাবেজ বা অফিসিয়াল ফাইল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করে দিতে পারে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হার্ড ডিস্কের বুট সেক্টরে আক্রমন করে ফলে হার্ড ডিস্ক ফরমেট ছাড়া উপায় থাকে 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কম্পিউটারের গতিকে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ধীর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করে দিতে পারে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এক্সিকিউটেবল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ফাইলকে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ভাইরাসের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ক্ষতিকর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দিক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530" y="1322071"/>
            <a:ext cx="24765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ওয়ার্ম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00645"/>
            <a:ext cx="2666942" cy="236961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ওয়ার্ম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সম্পর্কিত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তথ্য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495800" y="1543208"/>
            <a:ext cx="4191000" cy="41549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ছদ্মাবরণে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আড়াল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ট্রোজান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1526339"/>
            <a:ext cx="3208020" cy="4188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ট্রোজান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হর্স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683" y="5161746"/>
            <a:ext cx="3767514" cy="87729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কম্পিউটারে সংরক্ষিত কোন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ফাইল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Delete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মুছে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দেয়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7994" y="5161746"/>
            <a:ext cx="2266805" cy="8679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ডেটা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Corrupt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বিকৃত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করে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2" y="1824039"/>
            <a:ext cx="4059958" cy="3047999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4721"/>
          <a:stretch/>
        </p:blipFill>
        <p:spPr>
          <a:xfrm>
            <a:off x="4486566" y="1828801"/>
            <a:ext cx="4400258" cy="3047999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85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98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ছড়ায়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562600"/>
            <a:ext cx="8077200" cy="991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ইন্টারনেটের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ম্যালওয়্যার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ছড়িয়ে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DROM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00"/>
            <a:ext cx="2743200" cy="2743200"/>
          </a:xfrm>
          <a:prstGeom prst="rect">
            <a:avLst/>
          </a:prstGeom>
        </p:spPr>
      </p:pic>
      <p:pic>
        <p:nvPicPr>
          <p:cNvPr id="11" name="Picture 10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219200"/>
            <a:ext cx="1685662" cy="1981200"/>
          </a:xfrm>
          <a:prstGeom prst="rect">
            <a:avLst/>
          </a:prstGeom>
        </p:spPr>
      </p:pic>
      <p:pic>
        <p:nvPicPr>
          <p:cNvPr id="12" name="Picture 11" descr="Picture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200400"/>
            <a:ext cx="2627730" cy="2173224"/>
          </a:xfrm>
          <a:prstGeom prst="rect">
            <a:avLst/>
          </a:prstGeom>
        </p:spPr>
      </p:pic>
      <p:pic>
        <p:nvPicPr>
          <p:cNvPr id="13" name="Picture 12" descr="sdrrsst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295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93" y="416077"/>
            <a:ext cx="8229600" cy="7944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43" y="4800600"/>
            <a:ext cx="8458200" cy="9959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11/5/2019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436812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virus-remov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981200"/>
            <a:ext cx="3982303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096000" cy="41910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প্রকারভেদসমূহ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pic>
        <p:nvPicPr>
          <p:cNvPr id="4098" name="Picture 2" descr="http://www.nasbc.org/AsbccImages/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390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ctechcrunch2011.files.wordpress.com/2011/03/malw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1695450" cy="1709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প্রতিষ্ঠানের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0" name="Picture 2" descr="https://www.sortedinsurance.co.uk/media/1404/malwa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IN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IN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IN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তৃ</a:t>
            </a:r>
            <a:r>
              <a:rPr lang="bn-BD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১৬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আলেয়া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bn-BD" sz="3600" b="1" dirty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rgbClr val="12C03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 মালঞ্চ উচ্চ বিদ্যালয়</a:t>
            </a:r>
            <a:endParaRPr lang="en-US" sz="2800" b="1" dirty="0">
              <a:solidFill>
                <a:srgbClr val="12C03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টাঙ্গাইল সদর,টাঙ্গাইল</a:t>
            </a:r>
            <a:endParaRPr lang="en-US" sz="2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akhykhanom@gmail.com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69" y="14314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54" y="1475625"/>
            <a:ext cx="1477891" cy="19914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724400" y="990600"/>
            <a:ext cx="0" cy="5105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3733800"/>
            <a:ext cx="4176143" cy="2056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3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13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5058" name="Picture 2" descr="http://www.pindigit.com/wp-content/uploads/2012/02/Remove-Malicious-Softw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09600"/>
            <a:ext cx="3484575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600200" y="4648200"/>
            <a:ext cx="6705600" cy="1066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ভিডিওতে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কারা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আক্রমণ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করছে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777071"/>
              </p:ext>
            </p:extLst>
          </p:nvPr>
        </p:nvGraphicFramePr>
        <p:xfrm>
          <a:off x="3124200" y="1905000"/>
          <a:ext cx="3276600" cy="2764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05000"/>
                        <a:ext cx="3276600" cy="2764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447800"/>
            <a:ext cx="83058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সফটওয়্যার</a:t>
            </a:r>
            <a:endParaRPr lang="en-US" sz="66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2" descr="http://www.articlesweb.org/blog/wp-content/uploads/2011/10/spyware-and-malware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590800"/>
            <a:ext cx="4267200" cy="3291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2626" y="2408236"/>
            <a:ext cx="7467600" cy="3306763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ছড়ানোর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11/5/2019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458" name="Picture 2" descr="http://acadtech.gwu.edu/sites/acadtech.gwu.edu/files/image/13030015p3-app%20icons.jpg"/>
          <p:cNvPicPr>
            <a:picLocks noChangeAspect="1" noChangeArrowheads="1"/>
          </p:cNvPicPr>
          <p:nvPr/>
        </p:nvPicPr>
        <p:blipFill>
          <a:blip r:embed="rId3"/>
          <a:srcRect l="7009" t="5769" r="7658" b="15385"/>
          <a:stretch>
            <a:fillRect/>
          </a:stretch>
        </p:blipFill>
        <p:spPr bwMode="auto">
          <a:xfrm>
            <a:off x="3505200" y="1447800"/>
            <a:ext cx="5105400" cy="4419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1905000"/>
            <a:ext cx="32004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s-IN" sz="3600" dirty="0" smtClean="0">
                <a:latin typeface="Nikosh" pitchFamily="2" charset="0"/>
                <a:cs typeface="Nikosh" pitchFamily="2" charset="0"/>
              </a:rPr>
              <a:t>সফটওয়্যার হল কিছু প্রোগ্রামের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 smtClean="0">
                <a:latin typeface="Nikosh" pitchFamily="2" charset="0"/>
                <a:cs typeface="Nikosh" pitchFamily="2" charset="0"/>
              </a:rPr>
              <a:t>সমষ্টি যা কম্পিউটার বা কোনো ইলেকট্রনিক্স যন্ত্রকে নির্দেশ করে 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as-IN" sz="3600" dirty="0" smtClean="0">
                <a:latin typeface="Nikosh" pitchFamily="2" charset="0"/>
                <a:cs typeface="Nikosh" pitchFamily="2" charset="0"/>
              </a:rPr>
              <a:t> আর 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as-IN" sz="3600" dirty="0" smtClean="0">
                <a:latin typeface="Nikosh" pitchFamily="2" charset="0"/>
                <a:cs typeface="Nikosh" pitchFamily="2" charset="0"/>
              </a:rPr>
              <a:t>ভাবে করতে হবে 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সফটওয়্যারের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/>
        </p:nvGraphicFramePr>
        <p:xfrm>
          <a:off x="457200" y="1397000"/>
          <a:ext cx="8382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সফটওয়্যার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600" y="4395876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4000" dirty="0" smtClean="0">
                <a:latin typeface="Nikosh" pitchFamily="2" charset="0"/>
                <a:cs typeface="Nikosh" pitchFamily="2" charset="0"/>
              </a:rPr>
              <a:t>ক্ষতিকারক সফটওয়্যার হলো ভালো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স</a:t>
            </a:r>
            <a:r>
              <a:rPr lang="as-IN" sz="4000" dirty="0" smtClean="0">
                <a:latin typeface="Nikosh" pitchFamily="2" charset="0"/>
                <a:cs typeface="Nikosh" pitchFamily="2" charset="0"/>
              </a:rPr>
              <a:t>টওয়্যারের ঠিক বিপরীত কাজ করা।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4000" dirty="0">
                <a:latin typeface="Nikosh" pitchFamily="2" charset="0"/>
                <a:cs typeface="Nikosh" pitchFamily="2" charset="0"/>
              </a:rPr>
              <a:t>ক্ষতিক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ারক</a:t>
            </a:r>
            <a:r>
              <a:rPr lang="as-IN" sz="4000" dirty="0">
                <a:latin typeface="Nikosh" pitchFamily="2" charset="0"/>
                <a:cs typeface="Nikosh" pitchFamily="2" charset="0"/>
              </a:rPr>
              <a:t> সফটওয়্যারকে ম্যালওয়্যার বলে।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endParaRPr lang="en-US" sz="4000" dirty="0"/>
          </a:p>
        </p:txBody>
      </p:sp>
      <p:pic>
        <p:nvPicPr>
          <p:cNvPr id="16386" name="Picture 2" descr="http://stixproject.github.io/images/Malwa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320" y="1302588"/>
            <a:ext cx="38862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11/5/2019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95400" y="1905000"/>
            <a:ext cx="6477000" cy="4420283"/>
            <a:chOff x="1295400" y="1047448"/>
            <a:chExt cx="6477000" cy="4420283"/>
          </a:xfrm>
        </p:grpSpPr>
        <p:sp>
          <p:nvSpPr>
            <p:cNvPr id="6" name="Rectangle 5"/>
            <p:cNvSpPr/>
            <p:nvPr/>
          </p:nvSpPr>
          <p:spPr>
            <a:xfrm>
              <a:off x="1295400" y="4876800"/>
              <a:ext cx="64770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প্রয়োজনীয় সফটওয়্যারের কাজে বিঘ্ন ঘটায়। </a:t>
              </a:r>
              <a:endParaRPr lang="en-US" sz="3600" dirty="0"/>
            </a:p>
          </p:txBody>
        </p:sp>
        <p:pic>
          <p:nvPicPr>
            <p:cNvPr id="8" name="Picture 7" descr="trb1.jpg"/>
            <p:cNvPicPr>
              <a:picLocks noChangeAspect="1"/>
            </p:cNvPicPr>
            <p:nvPr/>
          </p:nvPicPr>
          <p:blipFill>
            <a:blip r:embed="rId3"/>
            <a:srcRect l="2947" t="4372" r="4236" b="5486"/>
            <a:stretch>
              <a:fillRect/>
            </a:stretch>
          </p:blipFill>
          <p:spPr>
            <a:xfrm>
              <a:off x="1295400" y="1047448"/>
              <a:ext cx="6096000" cy="367695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49087" y="1935681"/>
            <a:ext cx="7239000" cy="3935938"/>
            <a:chOff x="762000" y="2390793"/>
            <a:chExt cx="7239000" cy="3935938"/>
          </a:xfrm>
        </p:grpSpPr>
        <p:sp>
          <p:nvSpPr>
            <p:cNvPr id="10" name="Rectangle 9"/>
            <p:cNvSpPr/>
            <p:nvPr/>
          </p:nvSpPr>
          <p:spPr>
            <a:xfrm>
              <a:off x="762000" y="5791200"/>
              <a:ext cx="723900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200" dirty="0" smtClean="0">
                  <a:latin typeface="Nikosh" pitchFamily="2" charset="0"/>
                  <a:cs typeface="Nikosh" pitchFamily="2" charset="0"/>
                </a:rPr>
                <a:t>হার্ডওয়্যারের সফটওয়্যার ইন্টারফেস বিনষ্ট করতে পারে </a:t>
              </a:r>
              <a:endParaRPr lang="en-US" sz="32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149" y="2390793"/>
              <a:ext cx="6172200" cy="329394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51286" y="1935681"/>
            <a:ext cx="6629400" cy="4215886"/>
            <a:chOff x="914400" y="2027695"/>
            <a:chExt cx="6629400" cy="4215886"/>
          </a:xfrm>
        </p:grpSpPr>
        <p:sp>
          <p:nvSpPr>
            <p:cNvPr id="13" name="Rectangle 12"/>
            <p:cNvSpPr/>
            <p:nvPr/>
          </p:nvSpPr>
          <p:spPr>
            <a:xfrm>
              <a:off x="914400" y="5638800"/>
              <a:ext cx="6629400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কম্পিউটারের কার্যক্ষমতাকে নষ্ট করতে পারে। </a:t>
              </a:r>
              <a:endParaRPr lang="en-US" sz="36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027695"/>
              <a:ext cx="6096000" cy="343231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75086" y="1935681"/>
            <a:ext cx="7010400" cy="4899529"/>
            <a:chOff x="838200" y="1905000"/>
            <a:chExt cx="7010400" cy="4899529"/>
          </a:xfrm>
        </p:grpSpPr>
        <p:sp>
          <p:nvSpPr>
            <p:cNvPr id="16" name="Rectangle 15"/>
            <p:cNvSpPr/>
            <p:nvPr/>
          </p:nvSpPr>
          <p:spPr>
            <a:xfrm>
              <a:off x="838200" y="5715000"/>
              <a:ext cx="701040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ব্যবহারকারীর কম্পিউটারে রক্ষিত তথ্য চুরি কর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তে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পারে</a:t>
              </a: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 </a:t>
              </a:r>
              <a:endParaRPr lang="en-US" sz="3600" dirty="0"/>
            </a:p>
          </p:txBody>
        </p:sp>
        <p:pic>
          <p:nvPicPr>
            <p:cNvPr id="44036" name="Picture 4" descr="http://grrcon.org/wp-content/uploads/2011/05/img-big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5400" y="1905000"/>
              <a:ext cx="6094786" cy="3657600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1027486" y="1905000"/>
            <a:ext cx="6629400" cy="4281642"/>
            <a:chOff x="914400" y="1981200"/>
            <a:chExt cx="6629400" cy="4281642"/>
          </a:xfrm>
        </p:grpSpPr>
        <p:sp>
          <p:nvSpPr>
            <p:cNvPr id="22" name="Rectangle 21"/>
            <p:cNvSpPr/>
            <p:nvPr/>
          </p:nvSpPr>
          <p:spPr>
            <a:xfrm>
              <a:off x="914400" y="5715000"/>
              <a:ext cx="6629400" cy="547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200" dirty="0" smtClean="0">
                  <a:latin typeface="Nikosh" pitchFamily="2" charset="0"/>
                  <a:cs typeface="Nikosh" pitchFamily="2" charset="0"/>
                </a:rPr>
                <a:t>কম্পিউটারের সিস্টেম ফাইলের ক্ষতি করতে পারে</a:t>
              </a:r>
              <a:endParaRPr lang="en-US" sz="3200" dirty="0"/>
            </a:p>
          </p:txBody>
        </p:sp>
        <p:pic>
          <p:nvPicPr>
            <p:cNvPr id="44040" name="Picture 8" descr="http://1.bp.blogspot.com/-F7feZ1G1Oxk/U9-cqn2b7QI/AAAAAAAABow/mK9vack4-50/s1600/disk+chekung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9200" y="1981200"/>
              <a:ext cx="6248400" cy="3586163"/>
            </a:xfrm>
            <a:prstGeom prst="rect">
              <a:avLst/>
            </a:prstGeom>
            <a:noFill/>
          </p:spPr>
        </p:pic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333500" y="2157679"/>
            <a:ext cx="6629400" cy="4395520"/>
            <a:chOff x="3200400" y="2443430"/>
            <a:chExt cx="6629400" cy="4395520"/>
          </a:xfrm>
        </p:grpSpPr>
        <p:grpSp>
          <p:nvGrpSpPr>
            <p:cNvPr id="21" name="Group 20"/>
            <p:cNvGrpSpPr/>
            <p:nvPr/>
          </p:nvGrpSpPr>
          <p:grpSpPr>
            <a:xfrm>
              <a:off x="3200400" y="2443430"/>
              <a:ext cx="6629400" cy="4395520"/>
              <a:chOff x="990600" y="1905000"/>
              <a:chExt cx="6629400" cy="439552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990600" y="5638800"/>
                <a:ext cx="662940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as-IN" sz="4000" dirty="0" smtClean="0">
                    <a:latin typeface="Nikosh" pitchFamily="2" charset="0"/>
                    <a:cs typeface="Nikosh" pitchFamily="2" charset="0"/>
                  </a:rPr>
                  <a:t>কম্পিউটারের গতি কমিয়ে দিতে পারে </a:t>
                </a:r>
                <a:endParaRPr lang="en-US" sz="4000" dirty="0"/>
              </a:p>
            </p:txBody>
          </p:sp>
          <p:pic>
            <p:nvPicPr>
              <p:cNvPr id="44038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99097" y="1905000"/>
                <a:ext cx="5088605" cy="3669506"/>
              </a:xfrm>
              <a:prstGeom prst="rect">
                <a:avLst/>
              </a:prstGeom>
              <a:noFill/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597" y="2707835"/>
              <a:ext cx="3226803" cy="20650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491</Words>
  <Application>Microsoft Office PowerPoint</Application>
  <PresentationFormat>On-screen Show (4:3)</PresentationFormat>
  <Paragraphs>154</Paragraphs>
  <Slides>20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Nikosh</vt:lpstr>
      <vt:lpstr>NikoshBAN</vt:lpstr>
      <vt:lpstr>Siyam Rupali</vt:lpstr>
      <vt:lpstr>Vrinda</vt:lpstr>
      <vt:lpstr>Wingdings</vt:lpstr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সফটওয়্যার কী</vt:lpstr>
      <vt:lpstr>সফটওয়্যারের প্রকারভেদ</vt:lpstr>
      <vt:lpstr>ক্ষতিকারক সফটওয়্যার</vt:lpstr>
      <vt:lpstr>ম্যালওয়্যারের ক্ষতিকর কাজ</vt:lpstr>
      <vt:lpstr>ম্যালওয়্যারের প্রকারভেদ</vt:lpstr>
      <vt:lpstr>PowerPoint Presentation</vt:lpstr>
      <vt:lpstr>PowerPoint Presentation</vt:lpstr>
      <vt:lpstr>PowerPoint Presentation</vt:lpstr>
      <vt:lpstr>ম্যালওয়্যার যেভাবে কাজ করে</vt:lpstr>
      <vt:lpstr>যেভাবে ম্যালওয়্যার ছড়ায়</vt:lpstr>
      <vt:lpstr>দলগত কাজ</vt:lpstr>
      <vt:lpstr>মূল্যায়ন</vt:lpstr>
      <vt:lpstr>PowerPoint Presentation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Hp</cp:lastModifiedBy>
  <cp:revision>301</cp:revision>
  <dcterms:created xsi:type="dcterms:W3CDTF">2014-05-10T11:53:28Z</dcterms:created>
  <dcterms:modified xsi:type="dcterms:W3CDTF">2019-11-04T18:42:52Z</dcterms:modified>
</cp:coreProperties>
</file>