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6" r:id="rId3"/>
    <p:sldId id="287" r:id="rId4"/>
    <p:sldId id="279" r:id="rId5"/>
    <p:sldId id="269" r:id="rId6"/>
    <p:sldId id="288" r:id="rId7"/>
    <p:sldId id="289" r:id="rId8"/>
    <p:sldId id="270" r:id="rId9"/>
    <p:sldId id="260" r:id="rId10"/>
    <p:sldId id="277" r:id="rId11"/>
    <p:sldId id="276" r:id="rId12"/>
    <p:sldId id="261" r:id="rId13"/>
    <p:sldId id="272" r:id="rId14"/>
    <p:sldId id="265" r:id="rId15"/>
    <p:sldId id="263" r:id="rId16"/>
    <p:sldId id="280" r:id="rId17"/>
    <p:sldId id="274" r:id="rId18"/>
    <p:sldId id="281" r:id="rId19"/>
    <p:sldId id="282" r:id="rId20"/>
    <p:sldId id="283" r:id="rId21"/>
    <p:sldId id="264" r:id="rId22"/>
    <p:sldId id="286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08" autoAdjust="0"/>
  </p:normalViewPr>
  <p:slideViewPr>
    <p:cSldViewPr>
      <p:cViewPr varScale="1">
        <p:scale>
          <a:sx n="62" d="100"/>
          <a:sy n="62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1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2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4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0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24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হেমন্ত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ঋতু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কার্তিক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অগ্রহায়ণ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-------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বাংলার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শিল্পীদের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শিল্পকর্ম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প্রশংসা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পাচ্ছে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CF19-5F4D-4631-AB68-3DF85356C69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7620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69996"/>
            <a:ext cx="5867400" cy="366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15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71272"/>
            <a:ext cx="6477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রঙের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77" y="1855525"/>
            <a:ext cx="3190923" cy="210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9" y="4117690"/>
            <a:ext cx="3334828" cy="2114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39" y="1602109"/>
            <a:ext cx="3886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639" y="4042815"/>
            <a:ext cx="3886200" cy="236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73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57665"/>
            <a:ext cx="6477000" cy="16732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তিল খেতের সাদা আর হালকা বেগুনি ফুল দেখা যায়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"/>
          <a:stretch/>
        </p:blipFill>
        <p:spPr>
          <a:xfrm>
            <a:off x="4762500" y="2474686"/>
            <a:ext cx="3445329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89200"/>
            <a:ext cx="338943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777536"/>
            <a:ext cx="3128070" cy="1955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29" y="3407471"/>
            <a:ext cx="3124200" cy="2025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/>
          <a:stretch/>
        </p:blipFill>
        <p:spPr>
          <a:xfrm>
            <a:off x="4753429" y="662443"/>
            <a:ext cx="3124200" cy="2162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3443757"/>
            <a:ext cx="3048000" cy="2047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628210"/>
            <a:ext cx="883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ঠাণ্ডা ও বরফ-পড়া দেশ থেকে চলে আসে লক্ষ লক্ষ অতিথি পাখি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8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4547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00" y="2133600"/>
            <a:ext cx="37937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/>
          <a:stretch/>
        </p:blipFill>
        <p:spPr>
          <a:xfrm>
            <a:off x="685800" y="2133600"/>
            <a:ext cx="3886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99" y="533400"/>
            <a:ext cx="8496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গাছে গাছে ফুল ফোটানোর প্রতিযোগিতা চলে, নানা রঙের প্রজাপ্রতি গাছে গাছে নেচে বেড়ায়,উড়ে বেড়ায়।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3" y="3966029"/>
            <a:ext cx="2324099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21" y="3962399"/>
            <a:ext cx="2298698" cy="15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95" y="3962400"/>
            <a:ext cx="2309584" cy="15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648808"/>
            <a:ext cx="2679341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0" y="1722270"/>
            <a:ext cx="2324098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9" y="1648809"/>
            <a:ext cx="2466975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77371"/>
            <a:ext cx="716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বাসন্তী ও উজ্জ্বল রঙের পোশাকে, সাজ-সজ্জায় উৎসবে মেতে ওঠে।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89090"/>
            <a:ext cx="2916712" cy="2711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2732"/>
            <a:ext cx="3046974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02733"/>
            <a:ext cx="3204937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721747"/>
            <a:ext cx="3204937" cy="2483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0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63" y="883103"/>
            <a:ext cx="214312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23543"/>
            <a:ext cx="1981199" cy="1967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62" y="883103"/>
            <a:ext cx="2154237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3103"/>
            <a:ext cx="225833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227647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63" y="3581399"/>
            <a:ext cx="214312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95300" y="5504089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আজকাল লোকশিল্পে উজ্জ্বল ও সতেজ রঙ ব্যবহার করে ছবি ও শিল্পকে সুন্দর ও মোহনীয় রূপ দিয়ে চলছে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52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3" y="743182"/>
            <a:ext cx="2602978" cy="212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37" y="1509944"/>
            <a:ext cx="2647950" cy="2707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92" y="2863738"/>
            <a:ext cx="2770413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5377543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ক্ষুদ্র নৃগোষ্ঠীর লোকেরা তাদের  তৈরি তাঁতের পোশাকে রঙিন  সুতোর বুনটে  মনকাড়া শাড়ি ও পোশাক বানিয়ে চলছে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9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14762"/>
          <a:stretch/>
        </p:blipFill>
        <p:spPr>
          <a:xfrm>
            <a:off x="1318240" y="381000"/>
            <a:ext cx="2963473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1640" b="2916"/>
          <a:stretch/>
        </p:blipFill>
        <p:spPr>
          <a:xfrm>
            <a:off x="1318240" y="3129873"/>
            <a:ext cx="2963473" cy="197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r="10791"/>
          <a:stretch/>
        </p:blipFill>
        <p:spPr>
          <a:xfrm>
            <a:off x="5242655" y="381000"/>
            <a:ext cx="2610777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6207"/>
          <a:stretch/>
        </p:blipFill>
        <p:spPr>
          <a:xfrm>
            <a:off x="5264296" y="3100760"/>
            <a:ext cx="2589135" cy="197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" y="5181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 দেশের তুলনায়  বাংলাদেশের শিশুদের ছবির রঙ  অনেক উজ্জ্বল, সাহসী,এবং মৌলিক রঙ ঘেঁষা। তাই খুব সহজেই বাংলার শিশুদের  ছবিকে আলাদা  বৈশিষ্ট্যে চেনা যায়।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03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762000"/>
            <a:ext cx="5257800" cy="404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029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বাংলার শিল্পীদের শিল্পকর্ম সারা বিশ্বে প্রশংসা পাচ্ছে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19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370172"/>
            <a:ext cx="78620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আলেয়া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bn-BD" sz="4400" b="1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12C0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 মালঞ্চ উচ্চ বিদ্যালয়</a:t>
            </a:r>
            <a:endParaRPr lang="en-US" sz="3600" b="1" dirty="0">
              <a:solidFill>
                <a:srgbClr val="12C03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 সদর,টাঙ্গাইল</a:t>
            </a:r>
            <a:endParaRPr lang="en-US" sz="3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akhykhanom@gmail.com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2183211" cy="293473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27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শিশুদের ছবির রঙ কেমন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মৌলিক রঙ ঘেঁষা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0860"/>
            <a:ext cx="375702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 কোমল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124200"/>
            <a:ext cx="34580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ঝলমলে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990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881334" y="560766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022037" y="479723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5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1" y="1143000"/>
            <a:ext cx="8763000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ফাতিমা  শীতকালে ফুফুর বাড়িতে বেড়াতে গিয়ে  পাখির 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 রান্না করা দেখে তার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মন খারাপ  হয়,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পাখি শিকারিদের বিচার হচ্ছে না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 নিধন প্রকৃতির সৌন্দর্য হানি ঘটায়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মাংস স্বাস্থ্যের জন্য খারাপ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44449"/>
            <a:ext cx="1502228" cy="125267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1631736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85566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প্রকৃতিকে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দিয়ে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একটি অনুচ্ছেদ লিখে </a:t>
            </a:r>
            <a:r>
              <a:rPr lang="bn-BD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আনবে।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18413" b="26649"/>
          <a:stretch/>
        </p:blipFill>
        <p:spPr>
          <a:xfrm>
            <a:off x="3818018" y="973899"/>
            <a:ext cx="4098763" cy="2335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4" y="457200"/>
            <a:ext cx="430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6536843" cy="40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4213" r="3125" b="6436"/>
          <a:stretch/>
        </p:blipFill>
        <p:spPr>
          <a:xfrm>
            <a:off x="533400" y="381001"/>
            <a:ext cx="79248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971800" y="5410200"/>
            <a:ext cx="3733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386" y="5439229"/>
            <a:ext cx="2895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একটি ছবি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446486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তৈরি করতে কী কী জিনিস দরকার 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5757" y="5475515"/>
            <a:ext cx="4267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কাগজ, তুলি, রঙ--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184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4057" y="131984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হাশেম খান</a:t>
            </a:r>
            <a:endParaRPr lang="en-US" sz="4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8994" r="8095" b="7743"/>
          <a:stretch/>
        </p:blipFill>
        <p:spPr>
          <a:xfrm>
            <a:off x="457200" y="1341618"/>
            <a:ext cx="4237929" cy="313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00" y="3134609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11/5/2019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11/5/2019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0" y="3124200"/>
            <a:ext cx="25908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858658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নিসর্গ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49276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4"/>
          <a:stretch/>
        </p:blipFill>
        <p:spPr>
          <a:xfrm>
            <a:off x="2967239" y="2943225"/>
            <a:ext cx="236676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35185"/>
          <a:stretch/>
        </p:blipFill>
        <p:spPr>
          <a:xfrm>
            <a:off x="2967239" y="4785179"/>
            <a:ext cx="2457475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http://www.dainikdestiny.com/admin/news_images/641/image_641_1046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t="54989" r="1174"/>
          <a:stretch/>
        </p:blipFill>
        <p:spPr bwMode="auto">
          <a:xfrm>
            <a:off x="2967238" y="1382940"/>
            <a:ext cx="2366761" cy="1326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6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হেমন্ততে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প্রকৃতিতে   রঙের নানা রকম খেলা চলে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28" y="732987"/>
            <a:ext cx="3847014" cy="2543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6" y="751130"/>
            <a:ext cx="381000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99" y="3482220"/>
            <a:ext cx="3901443" cy="2880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www.dainikdestiny.com/admin/news_images/641/image_641_1046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3" y="3415697"/>
            <a:ext cx="4002313" cy="294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7" y="838200"/>
            <a:ext cx="2968615" cy="2226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53913"/>
            <a:ext cx="2961358" cy="2195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3276600"/>
            <a:ext cx="2961358" cy="2163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80229"/>
            <a:ext cx="2968615" cy="2195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16564" y="5774800"/>
            <a:ext cx="688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শীতে পুরো প্রকৃতি যেন রঙের উৎসবে মেতে উঠে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916</Words>
  <Application>Microsoft Office PowerPoint</Application>
  <PresentationFormat>On-screen Show (4:3)</PresentationFormat>
  <Paragraphs>130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Mangal</vt:lpstr>
      <vt:lpstr>NikoshBAN</vt:lpstr>
      <vt:lpstr>Times New Roman</vt:lpstr>
      <vt:lpstr>Vrinda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Hp</cp:lastModifiedBy>
  <cp:revision>94</cp:revision>
  <dcterms:created xsi:type="dcterms:W3CDTF">2006-08-16T00:00:00Z</dcterms:created>
  <dcterms:modified xsi:type="dcterms:W3CDTF">2019-11-04T19:37:12Z</dcterms:modified>
</cp:coreProperties>
</file>