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8" r:id="rId4"/>
    <p:sldId id="262" r:id="rId5"/>
    <p:sldId id="260" r:id="rId6"/>
    <p:sldId id="261" r:id="rId7"/>
    <p:sldId id="272" r:id="rId8"/>
    <p:sldId id="275" r:id="rId9"/>
    <p:sldId id="270" r:id="rId10"/>
    <p:sldId id="271" r:id="rId11"/>
    <p:sldId id="273" r:id="rId12"/>
    <p:sldId id="274" r:id="rId13"/>
    <p:sldId id="263" r:id="rId14"/>
    <p:sldId id="264" r:id="rId15"/>
    <p:sldId id="269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F253-4758-4575-B110-68B284E239C0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C1E1-C338-490B-95F4-77FC294AB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0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4000" baseline="0" dirty="0" smtClean="0">
                <a:latin typeface="NikoshBAN" pitchFamily="2" charset="0"/>
                <a:cs typeface="NikoshBAN" pitchFamily="2" charset="0"/>
              </a:rPr>
              <a:t> জন্য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8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54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</a:t>
            </a:r>
            <a:r>
              <a:rPr lang="bn-BD" baseline="0" dirty="0" smtClean="0"/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08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5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0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4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5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1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3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3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0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6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A4303-22D6-4C2A-AF8B-C6F3BFE9905D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22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43434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276398" cy="4221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4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981200" cy="182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28600"/>
            <a:ext cx="2025015" cy="182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2057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86" y="2230588"/>
            <a:ext cx="1990379" cy="203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09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2514600" cy="2032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0" y="4502727"/>
            <a:ext cx="2894330" cy="202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36" y="4502727"/>
            <a:ext cx="3064164" cy="2026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182381"/>
            <a:ext cx="2085109" cy="2101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182380"/>
            <a:ext cx="2209800" cy="2101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4391"/>
            <a:ext cx="1981200" cy="2129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14325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8" y="145473"/>
            <a:ext cx="2864012" cy="2331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1"/>
            <a:ext cx="2286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314325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8" y="2567939"/>
            <a:ext cx="2864012" cy="212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31432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1"/>
            <a:ext cx="2286000" cy="210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79" y="4952999"/>
            <a:ext cx="5406321" cy="1764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755901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117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1046532"/>
            <a:ext cx="7086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একটি ভিডিও দেখি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2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726524"/>
            <a:ext cx="802178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(সময়ঃ ৩ মিনিট)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বর্ষাকালের ৫টি ফলের নাম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1219200"/>
            <a:ext cx="805641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(সময়ঃ ৫ মিনিট)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বর্ষাকালের ৫টি ফুলের ও ৫টি ফসলের নাম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9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4037899"/>
              </p:ext>
            </p:extLst>
          </p:nvPr>
        </p:nvGraphicFramePr>
        <p:xfrm>
          <a:off x="838200" y="762000"/>
          <a:ext cx="7772400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বেলী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বকুল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টগর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শেফালি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গন্ধরাজ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77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73" y="177968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2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957685"/>
            <a:ext cx="2438400" cy="5293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 আলোকে ১০টি বাক্য লিখ।</a:t>
            </a: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সময়ঃ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5139"/>
            <a:ext cx="2743200" cy="2175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497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42968"/>
            <a:ext cx="3073393" cy="2105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27432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3810" y="6172200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পাহাড়ের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51420"/>
            <a:ext cx="3073393" cy="2068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518" y="6172199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0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20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620000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কোন কোন মাস নিয়ে বর্ষাকাল হয়?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বর্ষাকালের ৩টি ফলের নাম বল।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বর্ষাকালের ২টি ফুলের নাম উল্লেখ কর।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বর্ষাকালের ৩টি ফসলের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বর্ষাকালে নদী-নালা, খাল-বিলের অবস্থার ২টি উদাহরণ দাও 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বর্ষা এদেশের মানুষের কাছে প্রিয় ঋতু কেন?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বর্ষার বিচিত্র রূপ বর্ণনা কর।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36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8600" y="422560"/>
            <a:ext cx="8686800" cy="2362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304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534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তোমার দেখা একটি বর্ষণ মুখর দিনের উপর ১০টি বাক্য লিখে নিয়ে আসবে।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9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51816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dirty="0"/>
          </a:p>
        </p:txBody>
      </p:sp>
      <p:pic>
        <p:nvPicPr>
          <p:cNvPr id="5" name="Picture 4" descr="Riddho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4986900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7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3200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304800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133600"/>
            <a:ext cx="4267200" cy="3847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SC_959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3657600" cy="394917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971800"/>
            <a:ext cx="73152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শ্রেণিঃঅষ্টম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বিষয়ঃবাংলা ২য় পত্র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বিষয়ঃরচনা (বর্ষাকাল)</a:t>
            </a:r>
            <a:endParaRPr lang="bn-BD" sz="4000" dirty="0" smtClean="0">
              <a:solidFill>
                <a:srgbClr val="00B050"/>
              </a:solidFill>
            </a:endParaRPr>
          </a:p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সময়ঃ৪৫মিনিট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তারিখঃ১৫/০৪/২০১৫ইং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6962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AU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73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81000"/>
            <a:ext cx="5867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599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মাস নিয়ে বর্ষাকাল হয় তা উল্লেখ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বর্ষাকালে প্রকৃতির রূপ বর্ণনা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বর্ষাকালের ফুল ও ফলগুলো চিহ্নিত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বর্ষাকালের ফসলের নাম গুলো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 রচনাটি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2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3581375" y="762000"/>
            <a:ext cx="18911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595" y="300335"/>
            <a:ext cx="3429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098" y="2057400"/>
            <a:ext cx="484909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ছাতা কখন বেশি প্রয়োজন?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199" y="5832212"/>
            <a:ext cx="671599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কালে বেশি বৃষ্টি হয়?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7262"/>
            <a:ext cx="3428974" cy="4874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8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0"/>
            <a:ext cx="800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4045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5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91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0" y="1524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91000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8" y="3657601"/>
            <a:ext cx="3830782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0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4191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9977" y="3080504"/>
            <a:ext cx="269124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082" y="3080504"/>
            <a:ext cx="29406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4" idx="0"/>
          </p:cNvCxnSpPr>
          <p:nvPr/>
        </p:nvCxnSpPr>
        <p:spPr>
          <a:xfrm flipH="1">
            <a:off x="2890396" y="2314039"/>
            <a:ext cx="1719704" cy="766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>
            <a:off x="4610100" y="2314039"/>
            <a:ext cx="2095500" cy="766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4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6" y="228600"/>
            <a:ext cx="1860388" cy="2258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84" y="214745"/>
            <a:ext cx="2209800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228600"/>
            <a:ext cx="2286000" cy="2258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3" y="4724400"/>
            <a:ext cx="2421497" cy="201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5" y="4724400"/>
            <a:ext cx="2743200" cy="201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4" y="4724400"/>
            <a:ext cx="3048000" cy="2018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0" y="2943640"/>
            <a:ext cx="2050473" cy="163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" y="2943640"/>
            <a:ext cx="2178049" cy="163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4" y="2943640"/>
            <a:ext cx="2133600" cy="1633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2943640"/>
            <a:ext cx="2140527" cy="163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263235"/>
            <a:ext cx="1752600" cy="2223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4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310</Words>
  <Application>Microsoft Office PowerPoint</Application>
  <PresentationFormat>On-screen Show (4:3)</PresentationFormat>
  <Paragraphs>117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Corporate Edition</cp:lastModifiedBy>
  <cp:revision>107</cp:revision>
  <dcterms:created xsi:type="dcterms:W3CDTF">2012-12-03T03:41:36Z</dcterms:created>
  <dcterms:modified xsi:type="dcterms:W3CDTF">2019-11-05T05:14:36Z</dcterms:modified>
</cp:coreProperties>
</file>