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303" r:id="rId3"/>
    <p:sldId id="305" r:id="rId4"/>
    <p:sldId id="307" r:id="rId5"/>
    <p:sldId id="306" r:id="rId6"/>
    <p:sldId id="308" r:id="rId7"/>
    <p:sldId id="311" r:id="rId8"/>
    <p:sldId id="313" r:id="rId9"/>
    <p:sldId id="314" r:id="rId10"/>
    <p:sldId id="318" r:id="rId11"/>
    <p:sldId id="316" r:id="rId12"/>
    <p:sldId id="319" r:id="rId13"/>
    <p:sldId id="291" r:id="rId14"/>
    <p:sldId id="315" r:id="rId15"/>
    <p:sldId id="320" r:id="rId16"/>
    <p:sldId id="32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47" autoAdjust="0"/>
    <p:restoredTop sz="94660"/>
  </p:normalViewPr>
  <p:slideViewPr>
    <p:cSldViewPr snapToGrid="0">
      <p:cViewPr>
        <p:scale>
          <a:sx n="63" d="100"/>
          <a:sy n="63" d="100"/>
        </p:scale>
        <p:origin x="-24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E7901-1AEB-483F-BCCD-50343C9C4046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B780-42CC-4106-BF41-BC3DF7BA1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0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643B7-8D83-474D-9C83-9B48F29263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23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86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5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2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 userDrawn="1"/>
        </p:nvSpPr>
        <p:spPr>
          <a:xfrm>
            <a:off x="203200" y="152400"/>
            <a:ext cx="117856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12207669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6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08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06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6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8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69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1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91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C98E-55E0-489D-8992-4EF2A8F37328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C0AA-36D9-4D70-863B-0DBB0FA50A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7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12719" y="391916"/>
            <a:ext cx="7117081" cy="12387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eautiful-bloom-blooming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0" y="2060323"/>
            <a:ext cx="5748838" cy="45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8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1" y="762000"/>
            <a:ext cx="5775959" cy="4876800"/>
          </a:xfrm>
          <a:prstGeom prst="rect">
            <a:avLst/>
          </a:prstGeom>
        </p:spPr>
      </p:pic>
      <p:pic>
        <p:nvPicPr>
          <p:cNvPr id="4" name="Picture 3" descr="Photo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1720" y="762000"/>
            <a:ext cx="5618480" cy="4876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890" y="6360477"/>
            <a:ext cx="3262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95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flipH="1">
            <a:off x="243840" y="533400"/>
            <a:ext cx="11689080" cy="1463040"/>
          </a:xfrm>
          <a:prstGeom prst="homePlate">
            <a:avLst>
              <a:gd name="adj" fmla="val 58417"/>
            </a:avLst>
          </a:prstGeom>
          <a:solidFill>
            <a:srgbClr val="0070C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endParaRPr lang="en-US" sz="4000" dirty="0"/>
          </a:p>
          <a:p>
            <a:pPr marL="182880">
              <a:lnSpc>
                <a:spcPct val="90000"/>
              </a:lnSpc>
              <a:defRPr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কয়েকদিনের পরিচয়ের যে সম্পর্ক গড়ে  ওঠে তাই অতিথি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  <a:p>
            <a:pPr marL="182880">
              <a:lnSpc>
                <a:spcPct val="90000"/>
              </a:lnSpc>
              <a:defRPr/>
            </a:pP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243840" y="2346960"/>
            <a:ext cx="11689080" cy="2026920"/>
          </a:xfrm>
          <a:prstGeom prst="homePlate">
            <a:avLst>
              <a:gd name="adj" fmla="val 58417"/>
            </a:avLst>
          </a:prstGeom>
          <a:solidFill>
            <a:srgbClr val="00206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just">
              <a:lnSpc>
                <a:spcPct val="90000"/>
              </a:lnSpc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লেখক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 ,মানুষে মানুষে যেমন স্নেহ প্রীতির সম্পর্ক অন্য জীবের সঙ্গে ও মানুষের তেমন সম্পর্ক গড়ে উঠতে পারে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কিন্তু সেই সম্পর্ক স্থায়ীরুপ পেতে বাধাগ্রস্ত হয় নানা প্রতিকূল কারণে।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228600" y="4754880"/>
            <a:ext cx="11689080" cy="1764328"/>
          </a:xfrm>
          <a:prstGeom prst="homePlate">
            <a:avLst>
              <a:gd name="adj" fmla="val 58417"/>
            </a:avLst>
          </a:prstGeom>
          <a:solidFill>
            <a:schemeClr val="accent6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just">
              <a:lnSpc>
                <a:spcPct val="90000"/>
              </a:lnSpc>
              <a:defRPr/>
            </a:pP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অতিথি  কিছুতে  ভেতরে 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ঢোকার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ভরশা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পেলনা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সে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মনের অনুভুতি মানুষকে বুঝাতে পারছেনা বলেই ভিতরে ঢুকতে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পারলনা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2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" y="624840"/>
            <a:ext cx="672084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7848600" y="396240"/>
            <a:ext cx="3947160" cy="6172200"/>
          </a:xfrm>
          <a:prstGeom prst="roundRect">
            <a:avLst>
              <a:gd name="adj" fmla="val 3828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 গল্প পাঠের মধ্য   দিয়ে শিক্ষার্থীরা মানবেতর প্রাণীর  প্রতি নিষ্ঠুরতা পরিহার করে  সহানুভূতিশীল হবে।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8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560" y="45370"/>
            <a:ext cx="4236720" cy="3307430"/>
          </a:xfrm>
          <a:prstGeom prst="roundRect">
            <a:avLst/>
          </a:prstGeom>
        </p:spPr>
      </p:pic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9080" y="3535680"/>
            <a:ext cx="4229945" cy="3215640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9" t="37333" r="6438"/>
          <a:stretch/>
        </p:blipFill>
        <p:spPr>
          <a:xfrm>
            <a:off x="289560" y="76200"/>
            <a:ext cx="7208520" cy="3459480"/>
          </a:xfrm>
          <a:prstGeom prst="roundRect">
            <a:avLst>
              <a:gd name="adj" fmla="val 125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289560" y="3855720"/>
            <a:ext cx="7208520" cy="2895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কেবলই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ঢোকবার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! 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দিন-দুই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কাটবে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হয়ত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নিস্তব্ধ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মধ্যাহ্নের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ঘরটা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xmlns="" val="394020806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24361" y="137160"/>
            <a:ext cx="6355080" cy="1127760"/>
          </a:xfrm>
          <a:prstGeom prst="wedgeRoundRectCallout">
            <a:avLst>
              <a:gd name="adj1" fmla="val -18914"/>
              <a:gd name="adj2" fmla="val 16114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589521" y="137160"/>
            <a:ext cx="4535590" cy="1127760"/>
          </a:xfrm>
          <a:prstGeom prst="wedgeRoundRectCallout">
            <a:avLst>
              <a:gd name="adj1" fmla="val -18818"/>
              <a:gd name="adj2" fmla="val 157095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সময়ঃ১০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361" y="2867864"/>
            <a:ext cx="11582400" cy="1048816"/>
            <a:chOff x="588936" y="1806562"/>
            <a:chExt cx="10952587" cy="1705001"/>
          </a:xfrm>
        </p:grpSpPr>
        <p:sp>
          <p:nvSpPr>
            <p:cNvPr id="9" name="Pentagon 8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-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rgbClr val="7030A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 algn="ctr">
                <a:lnSpc>
                  <a:spcPct val="90000"/>
                </a:lnSpc>
                <a:defRPr/>
              </a:pP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মানবেতর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প্রাণীর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মমত্ববোধ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আলোচনা কর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5519624"/>
            <a:ext cx="11582400" cy="1048816"/>
            <a:chOff x="588936" y="1806562"/>
            <a:chExt cx="10952587" cy="1705001"/>
          </a:xfrm>
        </p:grpSpPr>
        <p:sp>
          <p:nvSpPr>
            <p:cNvPr id="12" name="Pentagon 11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rgbClr val="00B05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আলোচ্য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গদ্যাংশের সারমর্ম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লিখ?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32618" y="4282440"/>
            <a:ext cx="2281982" cy="80772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অথবা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838200"/>
            <a:ext cx="10972800" cy="60198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খিস্টাব্দে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পাণ্ডুর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বেরিবেরি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যৌবনে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শক্তিসাম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দেওঘরে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এসেছিলেন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প্রাচীরের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স্টেশনের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ফটকের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একদৃষ্টে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চেয়েছিল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নিস্তব্ধ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মধ্যাহ্নের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bn-BD" sz="3200" b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1"/>
            <a:ext cx="10957560" cy="86868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মূলায়ন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730" y="209550"/>
            <a:ext cx="3262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27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0422" y="1676400"/>
            <a:ext cx="112998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কোনো পশু বা পাখির কোন কোন আচরণ তোমার কাছে মানুষের আচরনের মতো মনে হয়। তার একটি বর্ণনা দাও। 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12800" y="5334000"/>
            <a:ext cx="1056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9286" y="4088040"/>
            <a:ext cx="112998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অভিজ্ঞতা থেকে একটি ভ্রমনকাহিনীর বিবরণ দাও।</a:t>
            </a:r>
            <a:endParaRPr lang="en-US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38600" y="3122950"/>
            <a:ext cx="3764280" cy="870555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অথবা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422" y="137160"/>
            <a:ext cx="11492978" cy="1158240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8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8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37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489961" y="364732"/>
            <a:ext cx="5989320" cy="15097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bn-BD" sz="1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  </a:t>
            </a: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exels-photo-7362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1440" y="2240280"/>
            <a:ext cx="515112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5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1143000"/>
            <a:ext cx="7518400" cy="541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40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40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41520" y="304800"/>
            <a:ext cx="5120640" cy="71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3" name="Picture 32" descr="DSC_959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658" y="1615440"/>
            <a:ext cx="3403077" cy="36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4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1" y="304800"/>
            <a:ext cx="5588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564" y="2603138"/>
            <a:ext cx="7203196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(বাংলা ১ম পত্র ) </a:t>
            </a: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গদ্য  </a:t>
            </a:r>
            <a:endParaRPr lang="as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840" y="1595614"/>
            <a:ext cx="3672840" cy="46985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1666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01240" y="243261"/>
            <a:ext cx="7975955" cy="1036899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35937" y="1817700"/>
            <a:ext cx="8920126" cy="19812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11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91327" y="4157485"/>
            <a:ext cx="4795780" cy="614103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শরৎচন্দ্র চট্রোপাধ্যায়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8956"/>
            <a:ext cx="12192000" cy="6966648"/>
            <a:chOff x="0" y="18956"/>
            <a:chExt cx="12192000" cy="6966648"/>
          </a:xfrm>
          <a:solidFill>
            <a:srgbClr val="002060"/>
          </a:solidFill>
        </p:grpSpPr>
        <p:pic>
          <p:nvPicPr>
            <p:cNvPr id="10" name="Picture 9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6063" y="5215952"/>
              <a:ext cx="1635937" cy="1769652"/>
            </a:xfrm>
            <a:prstGeom prst="rect">
              <a:avLst/>
            </a:prstGeom>
            <a:grpFill/>
          </p:spPr>
        </p:pic>
        <p:pic>
          <p:nvPicPr>
            <p:cNvPr id="11" name="Picture 10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0126" y="5215952"/>
              <a:ext cx="1635937" cy="1769652"/>
            </a:xfrm>
            <a:prstGeom prst="rect">
              <a:avLst/>
            </a:prstGeom>
            <a:grpFill/>
          </p:spPr>
        </p:pic>
        <p:pic>
          <p:nvPicPr>
            <p:cNvPr id="12" name="Picture 11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4189" y="5195028"/>
              <a:ext cx="1635937" cy="1769652"/>
            </a:xfrm>
            <a:prstGeom prst="rect">
              <a:avLst/>
            </a:prstGeom>
            <a:grpFill/>
          </p:spPr>
        </p:pic>
        <p:pic>
          <p:nvPicPr>
            <p:cNvPr id="13" name="Picture 12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8252" y="5195028"/>
              <a:ext cx="1635937" cy="1769652"/>
            </a:xfrm>
            <a:prstGeom prst="rect">
              <a:avLst/>
            </a:prstGeom>
            <a:grpFill/>
          </p:spPr>
        </p:pic>
        <p:pic>
          <p:nvPicPr>
            <p:cNvPr id="14" name="Picture 13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2315" y="5195028"/>
              <a:ext cx="1635937" cy="1769652"/>
            </a:xfrm>
            <a:prstGeom prst="rect">
              <a:avLst/>
            </a:prstGeom>
            <a:grpFill/>
          </p:spPr>
        </p:pic>
        <p:pic>
          <p:nvPicPr>
            <p:cNvPr id="15" name="Picture 14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5955" y="5189344"/>
              <a:ext cx="1635937" cy="1769652"/>
            </a:xfrm>
            <a:prstGeom prst="rect">
              <a:avLst/>
            </a:prstGeom>
            <a:grpFill/>
          </p:spPr>
        </p:pic>
        <p:pic>
          <p:nvPicPr>
            <p:cNvPr id="16" name="Picture 15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83660"/>
              <a:ext cx="1635937" cy="1769652"/>
            </a:xfrm>
            <a:prstGeom prst="rect">
              <a:avLst/>
            </a:prstGeom>
            <a:grpFill/>
          </p:spPr>
        </p:pic>
        <p:pic>
          <p:nvPicPr>
            <p:cNvPr id="17" name="Picture 16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5550" y="5214139"/>
              <a:ext cx="1635937" cy="1725269"/>
            </a:xfrm>
            <a:prstGeom prst="rect">
              <a:avLst/>
            </a:prstGeom>
            <a:grpFill/>
          </p:spPr>
        </p:pic>
        <p:pic>
          <p:nvPicPr>
            <p:cNvPr id="18" name="Picture 17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59169"/>
              <a:ext cx="1635937" cy="1724491"/>
            </a:xfrm>
            <a:prstGeom prst="rect">
              <a:avLst/>
            </a:prstGeom>
            <a:grpFill/>
          </p:spPr>
        </p:pic>
        <p:pic>
          <p:nvPicPr>
            <p:cNvPr id="19" name="Picture 18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6062" y="3587332"/>
              <a:ext cx="1635937" cy="1596328"/>
            </a:xfrm>
            <a:prstGeom prst="rect">
              <a:avLst/>
            </a:prstGeom>
            <a:grpFill/>
          </p:spPr>
        </p:pic>
        <p:pic>
          <p:nvPicPr>
            <p:cNvPr id="20" name="Picture 19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6061" y="1706880"/>
              <a:ext cx="1635937" cy="1880452"/>
            </a:xfrm>
            <a:prstGeom prst="rect">
              <a:avLst/>
            </a:prstGeom>
            <a:grpFill/>
          </p:spPr>
        </p:pic>
        <p:pic>
          <p:nvPicPr>
            <p:cNvPr id="22" name="Picture 21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956"/>
              <a:ext cx="1635937" cy="1743334"/>
            </a:xfrm>
            <a:prstGeom prst="rect">
              <a:avLst/>
            </a:prstGeom>
            <a:grpFill/>
          </p:spPr>
        </p:pic>
        <p:pic>
          <p:nvPicPr>
            <p:cNvPr id="23" name="Picture 22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880"/>
              <a:ext cx="1635937" cy="1752289"/>
            </a:xfrm>
            <a:prstGeom prst="rect">
              <a:avLst/>
            </a:prstGeom>
            <a:grpFill/>
          </p:spPr>
        </p:pic>
        <p:pic>
          <p:nvPicPr>
            <p:cNvPr id="24" name="Picture 23" descr="Photo04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56060" y="18956"/>
              <a:ext cx="1635937" cy="174333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xmlns="" val="38148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9746515">
            <a:off x="-547642" y="208669"/>
            <a:ext cx="3101472" cy="937357"/>
          </a:xfrm>
          <a:prstGeom prst="ellipse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36762" y="152400"/>
            <a:ext cx="7845639" cy="91440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তোমরা ----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60020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6" name="Pentagon 5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সংক্ষেপে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লেখক-পরিচিতি বলতে পারবে?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9315" y="2941319"/>
            <a:ext cx="11567885" cy="975360"/>
            <a:chOff x="588936" y="1806562"/>
            <a:chExt cx="10952587" cy="1071491"/>
          </a:xfrm>
          <a:solidFill>
            <a:schemeClr val="accent3">
              <a:lumMod val="50000"/>
            </a:schemeClr>
          </a:solidFill>
        </p:grpSpPr>
        <p:sp>
          <p:nvSpPr>
            <p:cNvPr id="15" name="Pentagon 14"/>
            <p:cNvSpPr/>
            <p:nvPr/>
          </p:nvSpPr>
          <p:spPr>
            <a:xfrm>
              <a:off x="588936" y="1806562"/>
              <a:ext cx="2703718" cy="1071491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flipH="1">
              <a:off x="3292653" y="1806562"/>
              <a:ext cx="8248870" cy="1071491"/>
            </a:xfrm>
            <a:prstGeom prst="homePlate">
              <a:avLst>
                <a:gd name="adj" fmla="val 58417"/>
              </a:avLst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IN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নতুন নতুন শব্দের অর্থ বলতে পারবে?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9315" y="4208984"/>
            <a:ext cx="11582400" cy="1048816"/>
            <a:chOff x="588936" y="1806562"/>
            <a:chExt cx="10952587" cy="1705001"/>
          </a:xfrm>
        </p:grpSpPr>
        <p:sp>
          <p:nvSpPr>
            <p:cNvPr id="18" name="Pentagon 17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rgbClr val="7030A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 algn="ctr">
                <a:lnSpc>
                  <a:spcPct val="90000"/>
                </a:lnSpc>
                <a:defRPr/>
              </a:pP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মানবেতর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প্রাণীর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মমত্ববোধ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ধারনা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5519624"/>
            <a:ext cx="11582400" cy="1048816"/>
            <a:chOff x="588936" y="1806562"/>
            <a:chExt cx="10952587" cy="1705001"/>
          </a:xfrm>
        </p:grpSpPr>
        <p:sp>
          <p:nvSpPr>
            <p:cNvPr id="20" name="Pentagon 19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rgbClr val="00B05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smtClean="0">
                  <a:latin typeface="NikoshBAN" pitchFamily="2" charset="0"/>
                  <a:cs typeface="NikoshBAN" pitchFamily="2" charset="0"/>
                </a:rPr>
                <a:t>প্রশ্ন-৪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Pentagon 20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আলোচ্য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গদ্যাংশের সারমর্ম বলতে পারবে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?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442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>
            <a:off x="3962400" y="762000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8520" y="6091178"/>
            <a:ext cx="430276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- 15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১৮৭৬খ্রিষ্টাব্দ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0258"/>
            <a:ext cx="370332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রচনাকেই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" y="5983457"/>
            <a:ext cx="436626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১৬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১৯৩৮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2510258"/>
            <a:ext cx="3810000" cy="206210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বড়দিদি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দেবদাস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শ্রীকান্ত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মহেশ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বিলাসী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দত্তা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রমা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808220" y="4160521"/>
            <a:ext cx="29464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17901"/>
            <a:ext cx="3855720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মতিলাল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ভুবনমোহিনী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0" y="946666"/>
            <a:ext cx="38100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দেবানন্দপুর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7520" y="4876801"/>
            <a:ext cx="89662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১৯২৩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জগত্তারিণী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স্বর্ণপদক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 ।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১৯৩৬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xe.jpg"/>
          <p:cNvPicPr>
            <a:picLocks noChangeAspect="1"/>
          </p:cNvPicPr>
          <p:nvPr/>
        </p:nvPicPr>
        <p:blipFill>
          <a:blip r:embed="rId2" cstate="print"/>
          <a:srcRect t="29167"/>
          <a:stretch>
            <a:fillRect/>
          </a:stretch>
        </p:blipFill>
        <p:spPr>
          <a:xfrm>
            <a:off x="3962400" y="1171844"/>
            <a:ext cx="4419600" cy="2942956"/>
          </a:xfrm>
          <a:prstGeom prst="ellipse">
            <a:avLst/>
          </a:prstGeom>
          <a:solidFill>
            <a:schemeClr val="accent5"/>
          </a:solidFill>
        </p:spPr>
      </p:pic>
      <p:sp>
        <p:nvSpPr>
          <p:cNvPr id="4" name="Rounded Rectangle 3"/>
          <p:cNvSpPr/>
          <p:nvPr/>
        </p:nvSpPr>
        <p:spPr>
          <a:xfrm>
            <a:off x="4625339" y="380105"/>
            <a:ext cx="3235960" cy="763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6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67640"/>
            <a:ext cx="7711440" cy="1249680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8580120" y="339090"/>
            <a:ext cx="3611880" cy="90678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164592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5" name="Pentagon 4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শরৎচন্দ্র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চট্টোপাধ্যায়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কত তারিখে মৃত্যু বরণ করেন?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301752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10" name="Pentagon 9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chemeClr val="accent2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শরৎচন্দ্র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চট্টোপাধ্যায়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এর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উল্লেখ্যযোগ্য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দুইটি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গ্র</a:t>
              </a:r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ন্থের নাম বল?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434340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14" name="Pentagon 13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rgbClr val="7030A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শরৎচন্দ্র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চট্টোপাধ্যায়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কোথায় জন্ম গ্রহণ করেন?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5669280"/>
            <a:ext cx="11582400" cy="11277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19" name="Pentagon 18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chemeClr val="bg2">
                <a:lumMod val="1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শরৎচন্দ্র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চট্টোপাধ্যায়</a:t>
              </a:r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কোথায়, কখন ডি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লিট উপাধিতে ভূষিত করেন?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29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503417"/>
            <a:ext cx="2118360" cy="77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1515591"/>
            <a:ext cx="2590800" cy="77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88204"/>
            <a:ext cx="2118360" cy="777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364856"/>
            <a:ext cx="2590800" cy="7772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প্রার্থনামূলক গান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755826"/>
            <a:ext cx="2118360" cy="77724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কুঞ্জ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2600" y="2844989"/>
            <a:ext cx="2590800" cy="77724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ঊদ্যান/উপবন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134" y="2667367"/>
            <a:ext cx="1834665" cy="954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4326" y="3813819"/>
            <a:ext cx="1990282" cy="965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4325" y="4907280"/>
            <a:ext cx="2261576" cy="1021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25" r="63695" b="24890"/>
          <a:stretch/>
        </p:blipFill>
        <p:spPr>
          <a:xfrm>
            <a:off x="3042135" y="1406239"/>
            <a:ext cx="1834665" cy="108738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3884054"/>
            <a:ext cx="2118360" cy="7772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08320" y="3902379"/>
            <a:ext cx="2545080" cy="7772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আধার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4957756"/>
            <a:ext cx="2118360" cy="777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অতিথি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8320" y="5018716"/>
            <a:ext cx="2545080" cy="777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9829800" y="364856"/>
            <a:ext cx="2011680" cy="6178109"/>
          </a:xfrm>
          <a:prstGeom prst="wedgeRoundRectCallout">
            <a:avLst>
              <a:gd name="adj1" fmla="val -127633"/>
              <a:gd name="adj2" fmla="val 7985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135" y="6080760"/>
            <a:ext cx="1912473" cy="77724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0" y="6027420"/>
            <a:ext cx="2118360" cy="7772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08320" y="6080760"/>
            <a:ext cx="2545080" cy="7772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মালাকার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134" y="94347"/>
            <a:ext cx="1834665" cy="11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5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57200" y="243840"/>
            <a:ext cx="7071360" cy="640080"/>
          </a:xfrm>
          <a:prstGeom prst="wedgeRoundRectCallout">
            <a:avLst>
              <a:gd name="adj1" fmla="val -19755"/>
              <a:gd name="adj2" fmla="val 190858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21040" y="243840"/>
            <a:ext cx="3215640" cy="6400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965960"/>
            <a:ext cx="11582400" cy="9753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8" name="Pentagon 7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কুঞ্জ</a:t>
              </a:r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শব্দের অর্থ এবং বাক্য গঠন কর।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Pentagon 10"/>
          <p:cNvSpPr/>
          <p:nvPr/>
        </p:nvSpPr>
        <p:spPr>
          <a:xfrm>
            <a:off x="304800" y="3131820"/>
            <a:ext cx="2859192" cy="1127760"/>
          </a:xfrm>
          <a:prstGeom prst="homePlate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3194470" y="3238500"/>
            <a:ext cx="8723210" cy="922020"/>
          </a:xfrm>
          <a:prstGeom prst="homePlate">
            <a:avLst>
              <a:gd name="adj" fmla="val 58417"/>
            </a:avLst>
          </a:prstGeom>
          <a:solidFill>
            <a:schemeClr val="accent6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মালি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শব্দের অর্থ এবং বাক্য গঠন কর।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04800" y="4442460"/>
            <a:ext cx="2859192" cy="861060"/>
          </a:xfrm>
          <a:prstGeom prst="homePlate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3163991" y="4442460"/>
            <a:ext cx="8723210" cy="861060"/>
          </a:xfrm>
          <a:prstGeom prst="homePlate">
            <a:avLst>
              <a:gd name="adj" fmla="val 58417"/>
            </a:avLst>
          </a:prstGeom>
          <a:solidFill>
            <a:schemeClr val="accent6">
              <a:lumMod val="5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দোর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শব্দের অর্থ এবং বাক্য গঠন কর।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1" y="5532120"/>
            <a:ext cx="11582400" cy="975360"/>
            <a:chOff x="588936" y="1806562"/>
            <a:chExt cx="10952587" cy="1705001"/>
          </a:xfrm>
          <a:solidFill>
            <a:srgbClr val="002060"/>
          </a:solidFill>
        </p:grpSpPr>
        <p:sp>
          <p:nvSpPr>
            <p:cNvPr id="16" name="Pentagon 15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৪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 flipH="1">
              <a:off x="3292653" y="1806562"/>
              <a:ext cx="8248870" cy="1705001"/>
            </a:xfrm>
            <a:prstGeom prst="homePlate">
              <a:avLst>
                <a:gd name="adj" fmla="val 58417"/>
              </a:avLst>
            </a:prstGeom>
            <a:solidFill>
              <a:schemeClr val="accent6">
                <a:lumMod val="5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বেরিবেরি</a:t>
              </a:r>
              <a:r>
                <a:rPr lang="bn-BD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শব্দের অর্থ এবং বাক্য গঠন কর।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69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1013</TotalTime>
  <Words>516</Words>
  <Application>Microsoft Office PowerPoint</Application>
  <PresentationFormat>Custom</PresentationFormat>
  <Paragraphs>115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মূলায়ন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DOEL</dc:creator>
  <cp:lastModifiedBy>Corporate Edition</cp:lastModifiedBy>
  <cp:revision>243</cp:revision>
  <dcterms:created xsi:type="dcterms:W3CDTF">2013-11-11T12:36:12Z</dcterms:created>
  <dcterms:modified xsi:type="dcterms:W3CDTF">2019-11-05T05:12:27Z</dcterms:modified>
</cp:coreProperties>
</file>