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1" r:id="rId2"/>
    <p:sldId id="312" r:id="rId3"/>
    <p:sldId id="297" r:id="rId4"/>
    <p:sldId id="302" r:id="rId5"/>
    <p:sldId id="303" r:id="rId6"/>
    <p:sldId id="313" r:id="rId7"/>
    <p:sldId id="318" r:id="rId8"/>
    <p:sldId id="314" r:id="rId9"/>
    <p:sldId id="280" r:id="rId10"/>
    <p:sldId id="310" r:id="rId11"/>
    <p:sldId id="317" r:id="rId12"/>
    <p:sldId id="292" r:id="rId13"/>
    <p:sldId id="284" r:id="rId14"/>
    <p:sldId id="291" r:id="rId15"/>
    <p:sldId id="305" r:id="rId16"/>
    <p:sldId id="319" r:id="rId17"/>
    <p:sldId id="306" r:id="rId18"/>
    <p:sldId id="307" r:id="rId19"/>
    <p:sldId id="308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D5BA"/>
    <a:srgbClr val="FBF9FB"/>
    <a:srgbClr val="EFE3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F4AA8-1436-4419-8169-C4402029F3E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FC2F3-662B-45CF-85F7-450FB29AA8FE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9050">
          <a:solidFill>
            <a:srgbClr val="002060"/>
          </a:solidFill>
        </a:ln>
      </dgm:spPr>
      <dgm:t>
        <a:bodyPr/>
        <a:lstStyle/>
        <a:p>
          <a:endParaRPr lang="en-US" dirty="0"/>
        </a:p>
      </dgm:t>
    </dgm:pt>
    <dgm:pt modelId="{A8489365-63E5-4F23-AC10-23B07566F2FD}" type="parTrans" cxnId="{1FC0A4F6-CB17-42DC-8593-68469A9AD207}">
      <dgm:prSet/>
      <dgm:spPr/>
      <dgm:t>
        <a:bodyPr/>
        <a:lstStyle/>
        <a:p>
          <a:endParaRPr lang="en-US"/>
        </a:p>
      </dgm:t>
    </dgm:pt>
    <dgm:pt modelId="{4345D9DC-1422-441F-BB19-9523389C1E51}" type="sibTrans" cxnId="{1FC0A4F6-CB17-42DC-8593-68469A9AD207}">
      <dgm:prSet/>
      <dgm:spPr/>
      <dgm:t>
        <a:bodyPr/>
        <a:lstStyle/>
        <a:p>
          <a:endParaRPr lang="en-US"/>
        </a:p>
      </dgm:t>
    </dgm:pt>
    <dgm:pt modelId="{2BEAF9DD-21D4-4E10-91FD-DB813C14BB14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তারিখঃ৭মে,১৮৬১(২৫ বৈশাখ,১২৬৮)</a:t>
          </a:r>
        </a:p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জন্মস্থানঃজোড়াসাঁকো,কলকাতা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জীবনাবসানঃ৭ আগস্ট,১৯৪১(২২ শ্রাবন,১৩৪৮)</a:t>
          </a:r>
          <a:endParaRPr lang="en-US" sz="2400" dirty="0">
            <a:solidFill>
              <a:schemeClr val="tx1"/>
            </a:solidFill>
          </a:endParaRPr>
        </a:p>
      </dgm:t>
    </dgm:pt>
    <dgm:pt modelId="{B8E7ED02-968D-42D3-B52D-B99873B638C0}" type="parTrans" cxnId="{CAB6B478-6B1F-4339-8D20-34FBF5431DA8}">
      <dgm:prSet/>
      <dgm:spPr/>
      <dgm:t>
        <a:bodyPr/>
        <a:lstStyle/>
        <a:p>
          <a:endParaRPr lang="en-US"/>
        </a:p>
      </dgm:t>
    </dgm:pt>
    <dgm:pt modelId="{29484CD0-AF30-4012-B583-B843C768000B}" type="sibTrans" cxnId="{CAB6B478-6B1F-4339-8D20-34FBF5431DA8}">
      <dgm:prSet/>
      <dgm:spPr/>
      <dgm:t>
        <a:bodyPr/>
        <a:lstStyle/>
        <a:p>
          <a:endParaRPr lang="en-US"/>
        </a:p>
      </dgm:t>
    </dgm:pt>
    <dgm:pt modelId="{3EA3792C-DC95-434E-B7B7-FD1C412054D7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সন্মাননাঃনোবেল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১৯১৩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সালে।ডিলিট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ও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অক্সফোর্ড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বিশব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dirty="0">
            <a:solidFill>
              <a:schemeClr val="tx1"/>
            </a:solidFill>
          </a:endParaRPr>
        </a:p>
      </dgm:t>
    </dgm:pt>
    <dgm:pt modelId="{FDBF8D13-1809-4671-A599-25085ED8725B}" type="parTrans" cxnId="{928FAB63-1FCA-413C-A36E-217C6375F02F}">
      <dgm:prSet/>
      <dgm:spPr/>
      <dgm:t>
        <a:bodyPr/>
        <a:lstStyle/>
        <a:p>
          <a:endParaRPr lang="en-US"/>
        </a:p>
      </dgm:t>
    </dgm:pt>
    <dgm:pt modelId="{3496A7C3-0A03-48F3-A393-DA8A8CEC00F3}" type="sibTrans" cxnId="{928FAB63-1FCA-413C-A36E-217C6375F02F}">
      <dgm:prSet/>
      <dgm:spPr/>
      <dgm:t>
        <a:bodyPr/>
        <a:lstStyle/>
        <a:p>
          <a:endParaRPr lang="en-US"/>
        </a:p>
      </dgm:t>
    </dgm:pt>
    <dgm:pt modelId="{D2B39E9D-600D-40B7-9B0E-90B2EAFE5C79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নামঃমহর্ষি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দেবনাথ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ঠাকুরপিতামহের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নামঃপ্রিন্স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দারাকানাথ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ঠাকুর।তার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ছদ্ম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নামঃ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ভানুসিংহ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chemeClr val="tx1"/>
            </a:solidFill>
          </a:endParaRPr>
        </a:p>
      </dgm:t>
    </dgm:pt>
    <dgm:pt modelId="{38F0EA14-F31B-4E45-BEB4-1841964C66BF}" type="parTrans" cxnId="{5AA77C73-4459-4C51-8FBE-1F71D68D46F3}">
      <dgm:prSet/>
      <dgm:spPr/>
      <dgm:t>
        <a:bodyPr/>
        <a:lstStyle/>
        <a:p>
          <a:endParaRPr lang="en-US"/>
        </a:p>
      </dgm:t>
    </dgm:pt>
    <dgm:pt modelId="{9E654DEC-B50F-4E1E-BE81-0AF05E2875FC}" type="sibTrans" cxnId="{5AA77C73-4459-4C51-8FBE-1F71D68D46F3}">
      <dgm:prSet/>
      <dgm:spPr/>
      <dgm:t>
        <a:bodyPr/>
        <a:lstStyle/>
        <a:p>
          <a:endParaRPr lang="en-US"/>
        </a:p>
      </dgm:t>
    </dgm:pt>
    <dgm:pt modelId="{C326808F-4833-4EA4-8CCE-68CBEB5DE043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ও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পুরষ্কারঃমানসি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সোনার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তরী,গীতাঞ্জলী,শেষের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কবিতা,চোখের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বালি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solidFill>
              <a:schemeClr val="tx1"/>
            </a:solidFill>
          </a:endParaRPr>
        </a:p>
      </dgm:t>
    </dgm:pt>
    <dgm:pt modelId="{C1C040CB-8122-40E8-8A64-7B7AE2D14AD4}" type="parTrans" cxnId="{50D92B20-9086-4972-9F33-0727265DC3C6}">
      <dgm:prSet/>
      <dgm:spPr/>
      <dgm:t>
        <a:bodyPr/>
        <a:lstStyle/>
        <a:p>
          <a:endParaRPr lang="en-US"/>
        </a:p>
      </dgm:t>
    </dgm:pt>
    <dgm:pt modelId="{7D5899A9-604D-40E7-9277-574A387AB268}" type="sibTrans" cxnId="{50D92B20-9086-4972-9F33-0727265DC3C6}">
      <dgm:prSet/>
      <dgm:spPr/>
      <dgm:t>
        <a:bodyPr/>
        <a:lstStyle/>
        <a:p>
          <a:endParaRPr lang="en-US"/>
        </a:p>
      </dgm:t>
    </dgm:pt>
    <dgm:pt modelId="{18256494-D29F-4610-82ED-DBC808AC4600}" type="pres">
      <dgm:prSet presAssocID="{5BBF4AA8-1436-4419-8169-C4402029F3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823F7-840E-47F7-B570-0845092F59AF}" type="pres">
      <dgm:prSet presAssocID="{2BBFC2F3-662B-45CF-85F7-450FB29AA8FE}" presName="centerShape" presStyleLbl="node0" presStyleIdx="0" presStyleCnt="1" custScaleX="151379" custScaleY="117391"/>
      <dgm:spPr/>
      <dgm:t>
        <a:bodyPr/>
        <a:lstStyle/>
        <a:p>
          <a:endParaRPr lang="en-US"/>
        </a:p>
      </dgm:t>
    </dgm:pt>
    <dgm:pt modelId="{7FD7F0E5-C1DC-460A-839E-8CC720C1F866}" type="pres">
      <dgm:prSet presAssocID="{B8E7ED02-968D-42D3-B52D-B99873B638C0}" presName="Name9" presStyleLbl="parChTrans1D2" presStyleIdx="0" presStyleCnt="4"/>
      <dgm:spPr/>
      <dgm:t>
        <a:bodyPr/>
        <a:lstStyle/>
        <a:p>
          <a:endParaRPr lang="en-US"/>
        </a:p>
      </dgm:t>
    </dgm:pt>
    <dgm:pt modelId="{5835CFCD-EAB8-45C1-B0A5-378FC34ACE99}" type="pres">
      <dgm:prSet presAssocID="{B8E7ED02-968D-42D3-B52D-B99873B638C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4BC66C8-9BAA-41D7-A748-C1C045420856}" type="pres">
      <dgm:prSet presAssocID="{2BEAF9DD-21D4-4E10-91FD-DB813C14BB14}" presName="node" presStyleLbl="node1" presStyleIdx="0" presStyleCnt="4" custScaleX="213325" custScaleY="110866" custRadScaleRad="88860" custRadScaleInc="6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C924639-B10D-4429-8976-923B9154EDC7}" type="pres">
      <dgm:prSet presAssocID="{FDBF8D13-1809-4671-A599-25085ED8725B}" presName="Name9" presStyleLbl="parChTrans1D2" presStyleIdx="1" presStyleCnt="4"/>
      <dgm:spPr/>
      <dgm:t>
        <a:bodyPr/>
        <a:lstStyle/>
        <a:p>
          <a:endParaRPr lang="en-US"/>
        </a:p>
      </dgm:t>
    </dgm:pt>
    <dgm:pt modelId="{E90324C4-0F5E-4258-90DF-3B2E995EE893}" type="pres">
      <dgm:prSet presAssocID="{FDBF8D13-1809-4671-A599-25085ED8725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D6A85BA-237C-4D0E-BAA9-AB9567D7E3AB}" type="pres">
      <dgm:prSet presAssocID="{3EA3792C-DC95-434E-B7B7-FD1C412054D7}" presName="node" presStyleLbl="node1" presStyleIdx="1" presStyleCnt="4" custScaleX="200528" custScaleY="122168" custRadScaleRad="147258" custRadScaleInc="-1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F80F5260-BABC-491E-B362-78DC004854EE}" type="pres">
      <dgm:prSet presAssocID="{38F0EA14-F31B-4E45-BEB4-1841964C66BF}" presName="Name9" presStyleLbl="parChTrans1D2" presStyleIdx="2" presStyleCnt="4"/>
      <dgm:spPr/>
      <dgm:t>
        <a:bodyPr/>
        <a:lstStyle/>
        <a:p>
          <a:endParaRPr lang="en-US"/>
        </a:p>
      </dgm:t>
    </dgm:pt>
    <dgm:pt modelId="{66890384-8C1B-42BF-AA2B-A2D9BE594F3C}" type="pres">
      <dgm:prSet presAssocID="{38F0EA14-F31B-4E45-BEB4-1841964C66B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66F4670-C035-43EA-8A60-87F21B43D210}" type="pres">
      <dgm:prSet presAssocID="{D2B39E9D-600D-40B7-9B0E-90B2EAFE5C79}" presName="node" presStyleLbl="node1" presStyleIdx="2" presStyleCnt="4" custScaleX="214890" custScaleY="106342" custRadScaleRad="87639" custRadScaleInc="-347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4CAF14AB-0598-4856-93F3-F186E6B5D857}" type="pres">
      <dgm:prSet presAssocID="{C1C040CB-8122-40E8-8A64-7B7AE2D14AD4}" presName="Name9" presStyleLbl="parChTrans1D2" presStyleIdx="3" presStyleCnt="4"/>
      <dgm:spPr/>
      <dgm:t>
        <a:bodyPr/>
        <a:lstStyle/>
        <a:p>
          <a:endParaRPr lang="en-US"/>
        </a:p>
      </dgm:t>
    </dgm:pt>
    <dgm:pt modelId="{44704B7A-B536-43E4-8CED-EDBE82641506}" type="pres">
      <dgm:prSet presAssocID="{C1C040CB-8122-40E8-8A64-7B7AE2D14AD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B2DDDCB-E85D-4CB0-B06E-29E804771171}" type="pres">
      <dgm:prSet presAssocID="{C326808F-4833-4EA4-8CCE-68CBEB5DE043}" presName="node" presStyleLbl="node1" presStyleIdx="3" presStyleCnt="4" custScaleX="190496" custScaleY="126136" custRadScaleRad="147605" custRadScaleInc="413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FA699009-B5FB-4918-B129-8485086F9CAD}" type="presOf" srcId="{FDBF8D13-1809-4671-A599-25085ED8725B}" destId="{E90324C4-0F5E-4258-90DF-3B2E995EE893}" srcOrd="1" destOrd="0" presId="urn:microsoft.com/office/officeart/2005/8/layout/radial1"/>
    <dgm:cxn modelId="{1370A538-92AA-4F6D-803F-C4451E1371E3}" type="presOf" srcId="{3EA3792C-DC95-434E-B7B7-FD1C412054D7}" destId="{ED6A85BA-237C-4D0E-BAA9-AB9567D7E3AB}" srcOrd="0" destOrd="0" presId="urn:microsoft.com/office/officeart/2005/8/layout/radial1"/>
    <dgm:cxn modelId="{F7CCC43B-867A-42A0-B835-5A6DD48148B6}" type="presOf" srcId="{B8E7ED02-968D-42D3-B52D-B99873B638C0}" destId="{5835CFCD-EAB8-45C1-B0A5-378FC34ACE99}" srcOrd="1" destOrd="0" presId="urn:microsoft.com/office/officeart/2005/8/layout/radial1"/>
    <dgm:cxn modelId="{B1229857-80D2-4E17-9725-1E13E1842E46}" type="presOf" srcId="{D2B39E9D-600D-40B7-9B0E-90B2EAFE5C79}" destId="{366F4670-C035-43EA-8A60-87F21B43D210}" srcOrd="0" destOrd="0" presId="urn:microsoft.com/office/officeart/2005/8/layout/radial1"/>
    <dgm:cxn modelId="{67588FBB-68D8-4607-8E18-8F5DB197B85C}" type="presOf" srcId="{38F0EA14-F31B-4E45-BEB4-1841964C66BF}" destId="{66890384-8C1B-42BF-AA2B-A2D9BE594F3C}" srcOrd="1" destOrd="0" presId="urn:microsoft.com/office/officeart/2005/8/layout/radial1"/>
    <dgm:cxn modelId="{FE11EB10-92C6-4CC1-93F2-B3E32FF415AE}" type="presOf" srcId="{C1C040CB-8122-40E8-8A64-7B7AE2D14AD4}" destId="{44704B7A-B536-43E4-8CED-EDBE82641506}" srcOrd="1" destOrd="0" presId="urn:microsoft.com/office/officeart/2005/8/layout/radial1"/>
    <dgm:cxn modelId="{C7247D89-372B-49C8-803F-F55DD000E03C}" type="presOf" srcId="{C1C040CB-8122-40E8-8A64-7B7AE2D14AD4}" destId="{4CAF14AB-0598-4856-93F3-F186E6B5D857}" srcOrd="0" destOrd="0" presId="urn:microsoft.com/office/officeart/2005/8/layout/radial1"/>
    <dgm:cxn modelId="{1FC0A4F6-CB17-42DC-8593-68469A9AD207}" srcId="{5BBF4AA8-1436-4419-8169-C4402029F3E5}" destId="{2BBFC2F3-662B-45CF-85F7-450FB29AA8FE}" srcOrd="0" destOrd="0" parTransId="{A8489365-63E5-4F23-AC10-23B07566F2FD}" sibTransId="{4345D9DC-1422-441F-BB19-9523389C1E51}"/>
    <dgm:cxn modelId="{17798122-8FE2-44B4-95B6-12799F73D784}" type="presOf" srcId="{B8E7ED02-968D-42D3-B52D-B99873B638C0}" destId="{7FD7F0E5-C1DC-460A-839E-8CC720C1F866}" srcOrd="0" destOrd="0" presId="urn:microsoft.com/office/officeart/2005/8/layout/radial1"/>
    <dgm:cxn modelId="{9808D6DF-1255-4125-A703-76DF7D066B11}" type="presOf" srcId="{C326808F-4833-4EA4-8CCE-68CBEB5DE043}" destId="{0B2DDDCB-E85D-4CB0-B06E-29E804771171}" srcOrd="0" destOrd="0" presId="urn:microsoft.com/office/officeart/2005/8/layout/radial1"/>
    <dgm:cxn modelId="{79FEAFA6-9DC0-41F8-8C14-143C9BC38E04}" type="presOf" srcId="{2BEAF9DD-21D4-4E10-91FD-DB813C14BB14}" destId="{D4BC66C8-9BAA-41D7-A748-C1C045420856}" srcOrd="0" destOrd="0" presId="urn:microsoft.com/office/officeart/2005/8/layout/radial1"/>
    <dgm:cxn modelId="{5AA77C73-4459-4C51-8FBE-1F71D68D46F3}" srcId="{2BBFC2F3-662B-45CF-85F7-450FB29AA8FE}" destId="{D2B39E9D-600D-40B7-9B0E-90B2EAFE5C79}" srcOrd="2" destOrd="0" parTransId="{38F0EA14-F31B-4E45-BEB4-1841964C66BF}" sibTransId="{9E654DEC-B50F-4E1E-BE81-0AF05E2875FC}"/>
    <dgm:cxn modelId="{CAB6B478-6B1F-4339-8D20-34FBF5431DA8}" srcId="{2BBFC2F3-662B-45CF-85F7-450FB29AA8FE}" destId="{2BEAF9DD-21D4-4E10-91FD-DB813C14BB14}" srcOrd="0" destOrd="0" parTransId="{B8E7ED02-968D-42D3-B52D-B99873B638C0}" sibTransId="{29484CD0-AF30-4012-B583-B843C768000B}"/>
    <dgm:cxn modelId="{2B2D69BB-DC4B-4E72-BEAD-49F527953B81}" type="presOf" srcId="{5BBF4AA8-1436-4419-8169-C4402029F3E5}" destId="{18256494-D29F-4610-82ED-DBC808AC4600}" srcOrd="0" destOrd="0" presId="urn:microsoft.com/office/officeart/2005/8/layout/radial1"/>
    <dgm:cxn modelId="{4786954D-DB97-4A00-81D6-E85D21720A24}" type="presOf" srcId="{2BBFC2F3-662B-45CF-85F7-450FB29AA8FE}" destId="{A46823F7-840E-47F7-B570-0845092F59AF}" srcOrd="0" destOrd="0" presId="urn:microsoft.com/office/officeart/2005/8/layout/radial1"/>
    <dgm:cxn modelId="{50D92B20-9086-4972-9F33-0727265DC3C6}" srcId="{2BBFC2F3-662B-45CF-85F7-450FB29AA8FE}" destId="{C326808F-4833-4EA4-8CCE-68CBEB5DE043}" srcOrd="3" destOrd="0" parTransId="{C1C040CB-8122-40E8-8A64-7B7AE2D14AD4}" sibTransId="{7D5899A9-604D-40E7-9277-574A387AB268}"/>
    <dgm:cxn modelId="{E0544FD6-DD81-4084-8236-924E943CED93}" type="presOf" srcId="{38F0EA14-F31B-4E45-BEB4-1841964C66BF}" destId="{F80F5260-BABC-491E-B362-78DC004854EE}" srcOrd="0" destOrd="0" presId="urn:microsoft.com/office/officeart/2005/8/layout/radial1"/>
    <dgm:cxn modelId="{928FAB63-1FCA-413C-A36E-217C6375F02F}" srcId="{2BBFC2F3-662B-45CF-85F7-450FB29AA8FE}" destId="{3EA3792C-DC95-434E-B7B7-FD1C412054D7}" srcOrd="1" destOrd="0" parTransId="{FDBF8D13-1809-4671-A599-25085ED8725B}" sibTransId="{3496A7C3-0A03-48F3-A393-DA8A8CEC00F3}"/>
    <dgm:cxn modelId="{0003ED9D-98AD-43A6-926B-46D7A2A0DE34}" type="presOf" srcId="{FDBF8D13-1809-4671-A599-25085ED8725B}" destId="{AC924639-B10D-4429-8976-923B9154EDC7}" srcOrd="0" destOrd="0" presId="urn:microsoft.com/office/officeart/2005/8/layout/radial1"/>
    <dgm:cxn modelId="{2532079D-DE81-4765-B338-EB5BEF366270}" type="presParOf" srcId="{18256494-D29F-4610-82ED-DBC808AC4600}" destId="{A46823F7-840E-47F7-B570-0845092F59AF}" srcOrd="0" destOrd="0" presId="urn:microsoft.com/office/officeart/2005/8/layout/radial1"/>
    <dgm:cxn modelId="{9754FF38-75B6-4622-9A84-9BDE52B84491}" type="presParOf" srcId="{18256494-D29F-4610-82ED-DBC808AC4600}" destId="{7FD7F0E5-C1DC-460A-839E-8CC720C1F866}" srcOrd="1" destOrd="0" presId="urn:microsoft.com/office/officeart/2005/8/layout/radial1"/>
    <dgm:cxn modelId="{142F401C-24CA-4B75-A29C-862F137BF9BC}" type="presParOf" srcId="{7FD7F0E5-C1DC-460A-839E-8CC720C1F866}" destId="{5835CFCD-EAB8-45C1-B0A5-378FC34ACE99}" srcOrd="0" destOrd="0" presId="urn:microsoft.com/office/officeart/2005/8/layout/radial1"/>
    <dgm:cxn modelId="{96CF5031-2E93-4150-985E-40F47A6CC269}" type="presParOf" srcId="{18256494-D29F-4610-82ED-DBC808AC4600}" destId="{D4BC66C8-9BAA-41D7-A748-C1C045420856}" srcOrd="2" destOrd="0" presId="urn:microsoft.com/office/officeart/2005/8/layout/radial1"/>
    <dgm:cxn modelId="{2D9760D3-D611-48F9-BA43-F60F48A98021}" type="presParOf" srcId="{18256494-D29F-4610-82ED-DBC808AC4600}" destId="{AC924639-B10D-4429-8976-923B9154EDC7}" srcOrd="3" destOrd="0" presId="urn:microsoft.com/office/officeart/2005/8/layout/radial1"/>
    <dgm:cxn modelId="{0A03C9F1-8694-4D61-8F35-17D835E5E5AC}" type="presParOf" srcId="{AC924639-B10D-4429-8976-923B9154EDC7}" destId="{E90324C4-0F5E-4258-90DF-3B2E995EE893}" srcOrd="0" destOrd="0" presId="urn:microsoft.com/office/officeart/2005/8/layout/radial1"/>
    <dgm:cxn modelId="{D2180809-0808-462B-A571-48EBF8F2A683}" type="presParOf" srcId="{18256494-D29F-4610-82ED-DBC808AC4600}" destId="{ED6A85BA-237C-4D0E-BAA9-AB9567D7E3AB}" srcOrd="4" destOrd="0" presId="urn:microsoft.com/office/officeart/2005/8/layout/radial1"/>
    <dgm:cxn modelId="{29C02B77-1D0A-4927-A113-036F068C73BF}" type="presParOf" srcId="{18256494-D29F-4610-82ED-DBC808AC4600}" destId="{F80F5260-BABC-491E-B362-78DC004854EE}" srcOrd="5" destOrd="0" presId="urn:microsoft.com/office/officeart/2005/8/layout/radial1"/>
    <dgm:cxn modelId="{0DC39582-94AE-4525-BA04-9E2784142A2A}" type="presParOf" srcId="{F80F5260-BABC-491E-B362-78DC004854EE}" destId="{66890384-8C1B-42BF-AA2B-A2D9BE594F3C}" srcOrd="0" destOrd="0" presId="urn:microsoft.com/office/officeart/2005/8/layout/radial1"/>
    <dgm:cxn modelId="{1827D973-F0D0-48CB-B8E0-DB0C3796910F}" type="presParOf" srcId="{18256494-D29F-4610-82ED-DBC808AC4600}" destId="{366F4670-C035-43EA-8A60-87F21B43D210}" srcOrd="6" destOrd="0" presId="urn:microsoft.com/office/officeart/2005/8/layout/radial1"/>
    <dgm:cxn modelId="{A301FD83-A0EA-4451-ADE1-2E4BD3E73381}" type="presParOf" srcId="{18256494-D29F-4610-82ED-DBC808AC4600}" destId="{4CAF14AB-0598-4856-93F3-F186E6B5D857}" srcOrd="7" destOrd="0" presId="urn:microsoft.com/office/officeart/2005/8/layout/radial1"/>
    <dgm:cxn modelId="{45752056-3E56-4F54-91B7-892ABE9D151C}" type="presParOf" srcId="{4CAF14AB-0598-4856-93F3-F186E6B5D857}" destId="{44704B7A-B536-43E4-8CED-EDBE82641506}" srcOrd="0" destOrd="0" presId="urn:microsoft.com/office/officeart/2005/8/layout/radial1"/>
    <dgm:cxn modelId="{9AEE8E4F-B212-4B60-B30D-C4EDA4E2D86A}" type="presParOf" srcId="{18256494-D29F-4610-82ED-DBC808AC4600}" destId="{0B2DDDCB-E85D-4CB0-B06E-29E804771171}" srcOrd="8" destOrd="0" presId="urn:microsoft.com/office/officeart/2005/8/layout/radial1"/>
  </dgm:cxnLst>
  <dgm:bg/>
  <dgm:whole>
    <a:ln w="7620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6823F7-840E-47F7-B570-0845092F59AF}">
      <dsp:nvSpPr>
        <dsp:cNvPr id="0" name=""/>
        <dsp:cNvSpPr/>
      </dsp:nvSpPr>
      <dsp:spPr>
        <a:xfrm>
          <a:off x="4496362" y="2292971"/>
          <a:ext cx="2826573" cy="2191944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496362" y="2292971"/>
        <a:ext cx="2826573" cy="2191944"/>
      </dsp:txXfrm>
    </dsp:sp>
    <dsp:sp modelId="{7FD7F0E5-C1DC-460A-839E-8CC720C1F866}">
      <dsp:nvSpPr>
        <dsp:cNvPr id="0" name=""/>
        <dsp:cNvSpPr/>
      </dsp:nvSpPr>
      <dsp:spPr>
        <a:xfrm rot="16217955">
          <a:off x="5902454" y="2265887"/>
          <a:ext cx="25974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25974" y="14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17955">
        <a:off x="5914791" y="2279344"/>
        <a:ext cx="1298" cy="1298"/>
      </dsp:txXfrm>
    </dsp:sp>
    <dsp:sp modelId="{D4BC66C8-9BAA-41D7-A748-C1C045420856}">
      <dsp:nvSpPr>
        <dsp:cNvPr id="0" name=""/>
        <dsp:cNvSpPr/>
      </dsp:nvSpPr>
      <dsp:spPr>
        <a:xfrm>
          <a:off x="3929295" y="196902"/>
          <a:ext cx="3983239" cy="2070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তারিখঃ৭মে,১৮৬১(২৫ বৈশাখ,১২৬৮)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জন্মস্থানঃজোড়াসাঁকো,কলকাতা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জীবনাবসানঃ৭ আগস্ট,১৯৪১(২২ শ্রাবন,১৩৪৮)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929295" y="196902"/>
        <a:ext cx="3983239" cy="2070108"/>
      </dsp:txXfrm>
    </dsp:sp>
    <dsp:sp modelId="{AC924639-B10D-4429-8976-923B9154EDC7}">
      <dsp:nvSpPr>
        <dsp:cNvPr id="0" name=""/>
        <dsp:cNvSpPr/>
      </dsp:nvSpPr>
      <dsp:spPr>
        <a:xfrm rot="21597300">
          <a:off x="7322935" y="3373613"/>
          <a:ext cx="289157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289157" y="14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597300">
        <a:off x="7460285" y="3380491"/>
        <a:ext cx="14457" cy="14457"/>
      </dsp:txXfrm>
    </dsp:sp>
    <dsp:sp modelId="{ED6A85BA-237C-4D0E-BAA9-AB9567D7E3AB}">
      <dsp:nvSpPr>
        <dsp:cNvPr id="0" name=""/>
        <dsp:cNvSpPr/>
      </dsp:nvSpPr>
      <dsp:spPr>
        <a:xfrm>
          <a:off x="7612091" y="2245565"/>
          <a:ext cx="3744292" cy="2281141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সন্মাননাঃনোবেল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১৯১৩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সালে।ডিলিট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ও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অক্সফোর্ড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বিশব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612091" y="2245565"/>
        <a:ext cx="3744292" cy="2281141"/>
      </dsp:txXfrm>
    </dsp:sp>
    <dsp:sp modelId="{F80F5260-BABC-491E-B362-78DC004854EE}">
      <dsp:nvSpPr>
        <dsp:cNvPr id="0" name=""/>
        <dsp:cNvSpPr/>
      </dsp:nvSpPr>
      <dsp:spPr>
        <a:xfrm rot="5306094">
          <a:off x="5921035" y="4489628"/>
          <a:ext cx="38145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38145" y="14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306094">
        <a:off x="5939154" y="4502781"/>
        <a:ext cx="1907" cy="1907"/>
      </dsp:txXfrm>
    </dsp:sp>
    <dsp:sp modelId="{366F4670-C035-43EA-8A60-87F21B43D210}">
      <dsp:nvSpPr>
        <dsp:cNvPr id="0" name=""/>
        <dsp:cNvSpPr/>
      </dsp:nvSpPr>
      <dsp:spPr>
        <a:xfrm>
          <a:off x="3961522" y="4522710"/>
          <a:ext cx="4012461" cy="1985635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নামঃমহর্ষি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দেবনাথ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ঠাকুরপিতামহের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নামঃপ্রিন্স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দারাকানাথ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ঠাকুর।তার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ছদ্ম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নামঃ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ভানুসিংহ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961522" y="4522710"/>
        <a:ext cx="4012461" cy="1985635"/>
      </dsp:txXfrm>
    </dsp:sp>
    <dsp:sp modelId="{4CAF14AB-0598-4856-93F3-F186E6B5D857}">
      <dsp:nvSpPr>
        <dsp:cNvPr id="0" name=""/>
        <dsp:cNvSpPr/>
      </dsp:nvSpPr>
      <dsp:spPr>
        <a:xfrm rot="10911591">
          <a:off x="4104772" y="3322609"/>
          <a:ext cx="392930" cy="28212"/>
        </a:xfrm>
        <a:custGeom>
          <a:avLst/>
          <a:gdLst/>
          <a:ahLst/>
          <a:cxnLst/>
          <a:rect l="0" t="0" r="0" b="0"/>
          <a:pathLst>
            <a:path>
              <a:moveTo>
                <a:pt x="0" y="14106"/>
              </a:moveTo>
              <a:lnTo>
                <a:pt x="392930" y="14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911591">
        <a:off x="4291414" y="3326892"/>
        <a:ext cx="19646" cy="19646"/>
      </dsp:txXfrm>
    </dsp:sp>
    <dsp:sp modelId="{0B2DDDCB-E85D-4CB0-B06E-29E804771171}">
      <dsp:nvSpPr>
        <dsp:cNvPr id="0" name=""/>
        <dsp:cNvSpPr/>
      </dsp:nvSpPr>
      <dsp:spPr>
        <a:xfrm>
          <a:off x="550037" y="2095041"/>
          <a:ext cx="3556972" cy="235523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ও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পুরষ্কারঃমানসি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সোনার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তরী,গীতাঞ্জলী,শেষের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কবিতা,চোখের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বালি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50037" y="2095041"/>
        <a:ext cx="3556972" cy="235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C4F1C-3C97-4DF1-9391-B0F453DF575A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3D0E-6340-437B-998D-9814CE24F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24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86C5-A686-4E3C-A2B8-9903B0A182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48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3D0E-6340-437B-998D-9814CE24FF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44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7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53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2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71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08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21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826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54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91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53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4F30-4C6B-4A09-BE12-97B5A0F9197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05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ED5BA"/>
            </a:gs>
            <a:gs pos="37000">
              <a:schemeClr val="accent6">
                <a:lumMod val="40000"/>
                <a:lumOff val="60000"/>
              </a:schemeClr>
            </a:gs>
            <a:gs pos="61000">
              <a:schemeClr val="tx2">
                <a:lumMod val="40000"/>
                <a:lumOff val="60000"/>
              </a:schemeClr>
            </a:gs>
            <a:gs pos="100000">
              <a:srgbClr val="EFE3D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4F30-4C6B-4A09-BE12-97B5A0F91977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2B027-A8CB-4F0F-9E8F-993CA6CFB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00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5" Type="http://schemas.openxmlformats.org/officeDocument/2006/relationships/image" Target="../media/image29.png"/><Relationship Id="rId4" Type="http://schemas.microsoft.com/office/2007/relationships/media" Target="../media/media1.mp4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41716" y="633790"/>
            <a:ext cx="8694056" cy="8466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beautiful-bloom-blooming-6586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0904" y="1547445"/>
            <a:ext cx="5283620" cy="42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227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9278" y="2448082"/>
            <a:ext cx="3053443" cy="1931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9278" y="4704658"/>
            <a:ext cx="3077053" cy="1842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9278" y="277584"/>
            <a:ext cx="3053443" cy="1894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729663" y="528638"/>
            <a:ext cx="216149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9663" y="2901200"/>
            <a:ext cx="216149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মুচি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9651" y="5254556"/>
            <a:ext cx="22615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7350" y="528638"/>
            <a:ext cx="211455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মহী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7350" y="2901200"/>
            <a:ext cx="211455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চামার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57350" y="5254556"/>
            <a:ext cx="211455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495801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8" y="232112"/>
            <a:ext cx="1167076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649142"/>
            <a:ext cx="9523751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জুতা- আবিষ্কার কবিতাটি কোন কাব্যগ্রন্থ থেকে নেওয়া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ফরাশ – শব্দের অর্থ কী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জুতা- আবিষ্কার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কবিতাটি চরণ সংখ্যা কত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47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" y="3686175"/>
            <a:ext cx="4465910" cy="2771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36765" y="4017705"/>
            <a:ext cx="5462093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শুনিয়া গোবু ভাবিয়া হলো খুন ,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দারুন ত্রাসে ঘর্ম বহে গাত্রে ।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রান্নাঘরে নাহিক চড়ে হাঁড়ি ,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কহিলা গোবু হবুর পাদপদ্মে ,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vlcsnap-2017-10-26-05h46m57s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745" y="196766"/>
            <a:ext cx="4471443" cy="294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81600" y="196766"/>
            <a:ext cx="5505587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কহিলা হবু , শুন গো গোবু রায় , 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কালিকে আমি ভেবেছি সারা রাত্র –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মলিন ধুলা লাগিবে কেন পায়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ধরণী –মাঝে চরণ ফেলা মাত্র!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শুধু বেতন লহ বাটি,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 কাজে কিছুই নাহি সৃষ্টি।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lcsnap-2017-10-26-05h47m55s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163" y="3606150"/>
            <a:ext cx="4411998" cy="3151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568404" y="3658575"/>
            <a:ext cx="4996543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বসিল সবে চশমা চোখে আঁটি,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ফুরায়ে গেলে উনিশ পিপে নস্য,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ভেবে কহিল,গেলে মাটি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ধরায় তবে কোথায় হবে শস্য?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কহিল রাজা তাই যদি না হবে,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পন্দিতেরা রয়েছে কেন তবে 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vlcsnap-2017-10-26-05h47m12s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163" y="204618"/>
            <a:ext cx="4299176" cy="3224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8404" y="539536"/>
            <a:ext cx="5243513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আঁধার দেখে রাজার কথা শুনি ,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যতনভরে আনিল তবে মন্ত্রী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যত আছিল জ্ঞানী গুণী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 বিদেশে যতেক ছিল যন্ত্রী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7-10-26-05h48m22s19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693" y="3543299"/>
            <a:ext cx="4274684" cy="3206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vlcsnap-2017-10-26-05h51m53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693" y="112551"/>
            <a:ext cx="4274684" cy="3206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vlcsnap-2017-10-26-05h52m24s6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2737" y="67136"/>
            <a:ext cx="4548187" cy="3296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415087" y="3874830"/>
            <a:ext cx="5043488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তখন ধীরে চামার কূলপতি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কহিল এসে ঈষৎ হেসে বৃদ্ধ ,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বলিতে পারি করিলে অনুমতি ,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সহজে যাহে মানস হবে সিদ্ধ 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101" y="208868"/>
            <a:ext cx="4309484" cy="3034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79344" y="208868"/>
            <a:ext cx="5502729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কহিল রাজা এত কি হবে সিধে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ভাবিয়া মল সকল দেশ শুদ্ধ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 কহে বেটারে শূল বিঁধে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কারার মাঝে করিয়া রাখো রুদ্ধ।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9344" y="3072348"/>
            <a:ext cx="5502729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 পদ চর্ম আবরনে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ঢাকিল বুড়া বসিয়া পদোপান্তে ।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মন্ত্রী কহে আমার ও ছিল মনে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কেমনে বেটা পেরেছে সেটা জানতে সেদিন হতে চলিল জুতা পরা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বাঁচিল গোবু ,রক্ষা পেল ধরা 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vlcsnap-2017-10-26-05h54m00s2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562" y="3628283"/>
            <a:ext cx="4390023" cy="3012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7168" y="232112"/>
            <a:ext cx="1167076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বিতাটি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পাঠ পরিচিতি।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জুতা_আবিষ্কার(1)[2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10000" y="17145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320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3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495801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রাজার পা কিভাবে ধুলিমুক্ত হয়েছিল?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জুতা আবিষ্কার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কবিতার আলোকে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কর ।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8" y="232112"/>
            <a:ext cx="1167076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7168" y="232112"/>
            <a:ext cx="1167076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7972" y="2057401"/>
            <a:ext cx="10279856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8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রবীন্দ্রনাথ ঠাকুরের লেখা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দু’টি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কাব্যগ্রন্থের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নাম বল।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‘চিত্র’ ও ‘সোনার তরী’।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হবু কে?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রাজা।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বিসর্জন ও রক্তকরবী মধ্যে কিসের মিল আছে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দুটিই রবীন্দ্রনাথের নাটক।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8001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962401"/>
            <a:ext cx="1148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000" y="5181601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6915" y="4451866"/>
            <a:ext cx="9071428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মহীপতির রহিবে মহাকীর্তি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জুতা আবিষ্কার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কবিতার আলোকে  উক্তিটির বিশ্লেষণ কর।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8" y="232112"/>
            <a:ext cx="1167076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711" y="1434059"/>
            <a:ext cx="2539676" cy="2539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363" y="1661204"/>
            <a:ext cx="5588453" cy="3884135"/>
            <a:chOff x="439783" y="2409824"/>
            <a:chExt cx="5961017" cy="41430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9783" y="2409824"/>
              <a:ext cx="5961017" cy="414307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536157" y="2557463"/>
              <a:ext cx="2743200" cy="3357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b="1" cap="none" spc="0" dirty="0" smtClean="0">
                <a:ln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000" b="1" cap="none" spc="0" dirty="0">
                <a:ln/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51043" y="87345"/>
            <a:ext cx="5588453" cy="3884135"/>
            <a:chOff x="7043783" y="195411"/>
            <a:chExt cx="5961017" cy="4143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43783" y="195411"/>
              <a:ext cx="5961017" cy="414307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81091" y="338137"/>
              <a:ext cx="2743200" cy="3357563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041707" y="338137"/>
              <a:ext cx="2743200" cy="3357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cap="none" spc="0" dirty="0" smtClean="0">
                  <a:ln/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শ্রেণিঃ ৯ম</a:t>
              </a:r>
              <a:r>
                <a:rPr lang="bn-IN" sz="2800" b="1" cap="none" spc="0" dirty="0" smtClean="0">
                  <a:ln/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/</a:t>
              </a:r>
              <a:r>
                <a:rPr lang="bn-BD" sz="2800" b="1" cap="none" spc="0" dirty="0" smtClean="0">
                  <a:ln/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১০ম</a:t>
              </a:r>
            </a:p>
            <a:p>
              <a:pPr algn="ctr"/>
              <a:r>
                <a:rPr lang="bn-BD" sz="2800" b="1" cap="none" spc="0" dirty="0" smtClean="0">
                  <a:ln/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বিষয়ঃ বাংলা ১ম</a:t>
              </a:r>
            </a:p>
            <a:p>
              <a:pPr algn="ctr"/>
              <a:r>
                <a:rPr lang="bn-BD" sz="2800" b="1" cap="none" spc="0" dirty="0" smtClean="0">
                  <a:ln/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    (</a:t>
              </a:r>
              <a:r>
                <a:rPr lang="en-US" sz="28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BD" sz="2800" b="1" cap="none" spc="0" dirty="0" smtClean="0">
                  <a:ln/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দ্যাংশ)</a:t>
              </a:r>
            </a:p>
            <a:p>
              <a:pPr algn="ctr"/>
              <a:r>
                <a:rPr lang="bn-BD" sz="2800" b="1" cap="none" spc="0" dirty="0" smtClean="0">
                  <a:ln/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সময়ঃ ৫০ মিনিট</a:t>
              </a:r>
              <a:endParaRPr lang="en-US" sz="2800" b="1" cap="none" spc="0" dirty="0" smtClean="0">
                <a:ln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cap="none" spc="0" dirty="0" err="1" smtClean="0">
                  <a:ln/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2400" b="1" cap="none" spc="0" dirty="0" smtClean="0">
                  <a:ln/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b="1" cap="none" spc="0" dirty="0" smtClean="0">
                  <a:ln/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400" b="1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400" b="1" cap="none" spc="0" smtClean="0">
                  <a:ln/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/১০/২০১৯ইং</a:t>
              </a:r>
              <a:endParaRPr lang="en-US" sz="2400" b="1" cap="none" spc="0" dirty="0">
                <a:ln/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2" name="Round Diagonal Corner Rectangle 11"/>
          <p:cNvSpPr/>
          <p:nvPr/>
        </p:nvSpPr>
        <p:spPr>
          <a:xfrm>
            <a:off x="943099" y="474935"/>
            <a:ext cx="3932109" cy="1115930"/>
          </a:xfrm>
          <a:prstGeom prst="round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7812741" y="4420196"/>
            <a:ext cx="3913094" cy="1227569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205648" cy="6858000"/>
            <a:chOff x="24390" y="0"/>
            <a:chExt cx="12205648" cy="6858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06276" y="0"/>
              <a:ext cx="0" cy="6858000"/>
            </a:xfrm>
            <a:prstGeom prst="line">
              <a:avLst/>
            </a:prstGeom>
            <a:ln w="165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36674" y="1"/>
              <a:ext cx="6928" cy="6857999"/>
            </a:xfrm>
            <a:prstGeom prst="line">
              <a:avLst/>
            </a:prstGeom>
            <a:ln w="165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390" y="25308"/>
              <a:ext cx="12192000" cy="34270"/>
            </a:xfrm>
            <a:prstGeom prst="line">
              <a:avLst/>
            </a:prstGeom>
            <a:ln w="136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038" y="6795537"/>
              <a:ext cx="12192000" cy="0"/>
            </a:xfrm>
            <a:prstGeom prst="line">
              <a:avLst/>
            </a:prstGeom>
            <a:ln w="136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DSC_9598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883" y="1969478"/>
            <a:ext cx="2383555" cy="282760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048000" y="1899137"/>
            <a:ext cx="2790092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মোঃ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মিজানুর রহমান</a:t>
            </a:r>
          </a:p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সহকারি শিক্ষকঃ গোহালিয়াবাড়ি ফাযিল (ডিগ্রী) মাদ্রাসা</a:t>
            </a:r>
          </a:p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কালিহাতি,টাঙ্গাইল।</a:t>
            </a:r>
          </a:p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মোবা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6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7096" y="879225"/>
            <a:ext cx="5148776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5" name="Picture 4" descr="Riddho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7016" y="2194560"/>
            <a:ext cx="6500714" cy="394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" y="1524000"/>
            <a:ext cx="5614987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029575" y="5678746"/>
            <a:ext cx="2300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জুতা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1" y="5586413"/>
            <a:ext cx="248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14324" y="171450"/>
            <a:ext cx="11520487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6993" y="1481763"/>
            <a:ext cx="5407817" cy="387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2750" y="4533927"/>
            <a:ext cx="36703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রবীন্দ্রনাথ ঠাকুর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229" y="1162926"/>
            <a:ext cx="936534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493181" y="2262046"/>
            <a:ext cx="5129438" cy="21884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জুতা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  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4362" y="1375023"/>
            <a:ext cx="658653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362" y="2286000"/>
            <a:ext cx="100536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কবি পরিচিতি বলতে পারবে 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শুদ্ধ উচ্চারণে আবৃত্তি  করতে পারবে 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শব্দের অর্থ বলতে পারবে।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 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কোনো নতুন বিষয় সামনে এলে ঠান্ডা  মাথায় সমাধান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করতে পারবে ।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৫। অপরিকল্পিত কোনো কাজ সুষ্ঠূ ভাবে করা সম্ভব না তা বলতে পারবে 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6" y="217825"/>
            <a:ext cx="11520487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09932232"/>
              </p:ext>
            </p:extLst>
          </p:nvPr>
        </p:nvGraphicFramePr>
        <p:xfrm>
          <a:off x="90152" y="0"/>
          <a:ext cx="11912958" cy="6735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7168" y="232112"/>
            <a:ext cx="365045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4188" y="342246"/>
            <a:ext cx="36703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রবীন্দ্রনাথ ঠাকুর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70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44197" y="783654"/>
            <a:ext cx="966254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বিতাটি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122934"/>
              </p:ext>
            </p:extLst>
          </p:nvPr>
        </p:nvGraphicFramePr>
        <p:xfrm>
          <a:off x="4490522" y="2500314"/>
          <a:ext cx="3405704" cy="1090612"/>
        </p:xfrm>
        <a:graphic>
          <a:graphicData uri="http://schemas.openxmlformats.org/presentationml/2006/ole">
            <p:oleObj spid="_x0000_s1055" name="Packager Shell Object" showAsIcon="1" r:id="rId4" imgW="1372680" imgH="4402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816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9011" y="1217591"/>
            <a:ext cx="7193977" cy="5395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07168" y="232112"/>
            <a:ext cx="1167076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8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8238" y="4797574"/>
            <a:ext cx="3355521" cy="1972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5862" y="2888332"/>
            <a:ext cx="3355521" cy="183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7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5862" y="932247"/>
            <a:ext cx="3355521" cy="1872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08315" y="1536669"/>
            <a:ext cx="214924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ফরাশ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7135" y="1032769"/>
            <a:ext cx="3755571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তক্তপোষে বিছানোর জন্য  কার্পেট বা বিছানা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7134" y="3402682"/>
            <a:ext cx="375557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8315" y="5399716"/>
            <a:ext cx="214924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ভিস্তি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7580" y="5122001"/>
            <a:ext cx="3755571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বহনের জন্য এক প্রকার থলি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8315" y="3645164"/>
            <a:ext cx="214924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কিস্তি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844" y="119951"/>
            <a:ext cx="1159430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510</Words>
  <Application>Microsoft Office PowerPoint</Application>
  <PresentationFormat>Custom</PresentationFormat>
  <Paragraphs>104</Paragraphs>
  <Slides>20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Corporate Edition</cp:lastModifiedBy>
  <cp:revision>207</cp:revision>
  <dcterms:created xsi:type="dcterms:W3CDTF">2017-04-21T15:01:54Z</dcterms:created>
  <dcterms:modified xsi:type="dcterms:W3CDTF">2019-11-05T03:51:38Z</dcterms:modified>
</cp:coreProperties>
</file>