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74" r:id="rId9"/>
    <p:sldId id="266" r:id="rId10"/>
    <p:sldId id="267" r:id="rId11"/>
    <p:sldId id="270" r:id="rId12"/>
    <p:sldId id="271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41" autoAdjust="0"/>
  </p:normalViewPr>
  <p:slideViewPr>
    <p:cSldViewPr snapToGrid="0">
      <p:cViewPr>
        <p:scale>
          <a:sx n="74" d="100"/>
          <a:sy n="74" d="100"/>
        </p:scale>
        <p:origin x="-54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B4783-7F2E-4CC7-B472-F4C9C646AD73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FB14A-A7AB-43EA-A038-80F66CBFFA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0294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FB14A-A7AB-43EA-A038-80F66CBFFA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419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80FD-38CB-4CF1-B6D2-49547EFFDC71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A253-7385-440E-9180-68F727A07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514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80FD-38CB-4CF1-B6D2-49547EFFDC71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A253-7385-440E-9180-68F727A07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288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80FD-38CB-4CF1-B6D2-49547EFFDC71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A253-7385-440E-9180-68F727A07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137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80FD-38CB-4CF1-B6D2-49547EFFDC71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A253-7385-440E-9180-68F727A07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69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80FD-38CB-4CF1-B6D2-49547EFFDC71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A253-7385-440E-9180-68F727A07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243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80FD-38CB-4CF1-B6D2-49547EFFDC71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A253-7385-440E-9180-68F727A07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849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80FD-38CB-4CF1-B6D2-49547EFFDC71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A253-7385-440E-9180-68F727A07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64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80FD-38CB-4CF1-B6D2-49547EFFDC71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A253-7385-440E-9180-68F727A07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121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80FD-38CB-4CF1-B6D2-49547EFFDC71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A253-7385-440E-9180-68F727A07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933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80FD-38CB-4CF1-B6D2-49547EFFDC71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A253-7385-440E-9180-68F727A07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040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80FD-38CB-4CF1-B6D2-49547EFFDC71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A253-7385-440E-9180-68F727A07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348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480FD-38CB-4CF1-B6D2-49547EFFDC71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1A253-7385-440E-9180-68F727A07D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21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180" y="443345"/>
            <a:ext cx="11110520" cy="59713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498" y="1938252"/>
            <a:ext cx="1147776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0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563" y="1069674"/>
            <a:ext cx="1069570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3563" y="3157268"/>
            <a:ext cx="10695709" cy="769441"/>
          </a:xfrm>
          <a:prstGeom prst="rect">
            <a:avLst/>
          </a:prstGeom>
        </p:spPr>
        <p:style>
          <a:lnRef idx="1">
            <a:schemeClr val="accent4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বর্ষাকালে ফোটে এমন কিছু ফুলের নাম লিখ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98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720435" y="668740"/>
            <a:ext cx="10778837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436" y="2829016"/>
            <a:ext cx="10778837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arabicPeriod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বর্ষাকালে হয় এমন ২টি ফুলের নাম বল ।</a:t>
            </a:r>
          </a:p>
          <a:p>
            <a:pPr marL="857250" indent="-857250">
              <a:buFont typeface="+mj-lt"/>
              <a:buAutoNum type="arabicPeriod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জৈষ্ঠ্য মাসে কোন কোন ফল পাকে ?</a:t>
            </a:r>
          </a:p>
          <a:p>
            <a:pPr marL="857250" indent="-857250">
              <a:buFont typeface="+mj-lt"/>
              <a:buAutoNum type="arabicPeriod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হেমন্তকালে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উৎসব হয়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04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256" y="1201003"/>
            <a:ext cx="1001683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255" y="3179928"/>
            <a:ext cx="10377054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পছন্দের ৩টি ঋতুর বৈশিষ্ট্য তোমার নিজের ভাষায় লিখে নিয়ে আসবে।</a:t>
            </a:r>
          </a:p>
        </p:txBody>
      </p:sp>
    </p:spTree>
    <p:extLst>
      <p:ext uri="{BB962C8B-B14F-4D97-AF65-F5344CB8AC3E}">
        <p14:creationId xmlns:p14="http://schemas.microsoft.com/office/powerpoint/2010/main" xmlns="" val="129956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45578"/>
            <a:ext cx="12192000" cy="71138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53597" y="387927"/>
            <a:ext cx="52000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69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876" y="223456"/>
            <a:ext cx="3103809" cy="13255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281" y="2154791"/>
            <a:ext cx="5735264" cy="43513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" pitchFamily="2" charset="0"/>
                <a:cs typeface="Nikosh" pitchFamily="2" charset="0"/>
              </a:rPr>
              <a:t>মোঃ মিজানুর রহমান</a:t>
            </a:r>
          </a:p>
          <a:p>
            <a:pPr algn="ctr">
              <a:buNone/>
            </a:pPr>
            <a:r>
              <a:rPr lang="bn-IN" sz="2000" dirty="0" smtClean="0">
                <a:latin typeface="Nikosh" pitchFamily="2" charset="0"/>
                <a:cs typeface="Nikosh" pitchFamily="2" charset="0"/>
              </a:rPr>
              <a:t>সহকারি শিক্ষকঃ গোহালিয়াবাড়ি ফাযিল (ডিগ্রী) মাদ্রাসা</a:t>
            </a:r>
          </a:p>
          <a:p>
            <a:pPr algn="ctr">
              <a:buNone/>
            </a:pPr>
            <a:r>
              <a:rPr lang="bn-IN" sz="2000" dirty="0" smtClean="0">
                <a:latin typeface="Nikosh" pitchFamily="2" charset="0"/>
                <a:cs typeface="Nikosh" pitchFamily="2" charset="0"/>
              </a:rPr>
              <a:t>কালিহাতি,টাঙ্গাইল।</a:t>
            </a:r>
          </a:p>
          <a:p>
            <a:pPr algn="ctr">
              <a:buNone/>
            </a:pPr>
            <a:r>
              <a:rPr lang="bn-IN" sz="2000" dirty="0" smtClean="0">
                <a:latin typeface="Nikosh" pitchFamily="2" charset="0"/>
                <a:cs typeface="Nikosh" pitchFamily="2" charset="0"/>
              </a:rPr>
              <a:t>মোবা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bn-IN" sz="2000" dirty="0" smtClean="0">
                <a:latin typeface="Nikosh" pitchFamily="2" charset="0"/>
                <a:cs typeface="Nikosh" pitchFamily="2" charset="0"/>
              </a:rPr>
              <a:t>০১৭৩৮ ৬১৩৫১৮</a:t>
            </a:r>
          </a:p>
          <a:p>
            <a:pPr algn="ctr">
              <a:buNone/>
            </a:pPr>
            <a:r>
              <a:rPr lang="bn-IN" sz="2000" dirty="0" smtClean="0">
                <a:latin typeface="Nikosh" pitchFamily="2" charset="0"/>
                <a:cs typeface="Nikosh" pitchFamily="2" charset="0"/>
              </a:rPr>
              <a:t>ই-মেইলঃ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ln.mizanur@gmail.com</a:t>
            </a:r>
            <a:endParaRPr lang="bn-IN" sz="20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48944" y="2154791"/>
            <a:ext cx="4204855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শ্রেনী।</a:t>
            </a:r>
          </a:p>
          <a:p>
            <a:pPr marL="0" indent="0" algn="ctr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বাংলা—২য় পত্র (রচনা)</a:t>
            </a:r>
          </a:p>
          <a:p>
            <a:pPr marL="0" indent="0" algn="ctr"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ঋতু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সময়-৫০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677116" y="2369565"/>
            <a:ext cx="0" cy="2639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92665" y="1825625"/>
            <a:ext cx="0" cy="3764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14697" y="1825625"/>
            <a:ext cx="72645" cy="3834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SC_9598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0742" y="2305316"/>
            <a:ext cx="2027760" cy="218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884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689" y="846160"/>
            <a:ext cx="1145587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326689" y="2597976"/>
            <a:ext cx="11455878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ঋতু কয়টি ও কি কি তা বলতে পারবে 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ঋতু কোন কোন মাস নিয়ে গঠিত তা উল্লেখ করতে পারবে 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ঋতুতে কোন কোন ফসল পাওয়া যায়,তা বর্ণনা করতে পারবে।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ঋতুর বৈশিষ্টগুলো ব্যাখ্যা করতে পারবে 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87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236" y="184299"/>
            <a:ext cx="3769613" cy="28694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5927" y="184299"/>
            <a:ext cx="3803891" cy="286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2896" y="184299"/>
            <a:ext cx="3583956" cy="29357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0113" y="3120021"/>
            <a:ext cx="2626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শীত কালের দৃশ্য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235" y="3717087"/>
            <a:ext cx="4533051" cy="293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4537" y="3622906"/>
            <a:ext cx="5512315" cy="25958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24593" y="6300686"/>
            <a:ext cx="380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 কালের দৃশ্য</a:t>
            </a:r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Bent-Up Arrow 9"/>
          <p:cNvSpPr/>
          <p:nvPr/>
        </p:nvSpPr>
        <p:spPr>
          <a:xfrm>
            <a:off x="4235927" y="2881223"/>
            <a:ext cx="1388496" cy="56196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-Up Arrow 10"/>
          <p:cNvSpPr/>
          <p:nvPr/>
        </p:nvSpPr>
        <p:spPr>
          <a:xfrm flipV="1">
            <a:off x="4796287" y="4934309"/>
            <a:ext cx="1518250" cy="1137768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54027" y="3089378"/>
            <a:ext cx="1774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(পৌষ-মাঘ)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9293631" y="6264047"/>
            <a:ext cx="2533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বৈশাখ-জৈষ্ঠ্য)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22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672" y="263236"/>
            <a:ext cx="5747807" cy="26458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9812" y="263236"/>
            <a:ext cx="5486662" cy="28077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9780" y="2988250"/>
            <a:ext cx="2246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বর্ষাকালের দৃশ্য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Bent-Up Arrow 4"/>
          <p:cNvSpPr/>
          <p:nvPr/>
        </p:nvSpPr>
        <p:spPr>
          <a:xfrm>
            <a:off x="3152417" y="2471643"/>
            <a:ext cx="3317394" cy="109538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আষাড়—শ্রাবন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672" y="3761117"/>
            <a:ext cx="6013968" cy="2847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5203" y="3623094"/>
            <a:ext cx="5341271" cy="29855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26975" y="3116873"/>
            <a:ext cx="2180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শরৎ কালের দৃশ্য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eft-Up Arrow 12"/>
          <p:cNvSpPr/>
          <p:nvPr/>
        </p:nvSpPr>
        <p:spPr>
          <a:xfrm rot="10800000">
            <a:off x="6280077" y="3172688"/>
            <a:ext cx="2405096" cy="108423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79626" y="4317981"/>
            <a:ext cx="2320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(ভাদ্র—আশ্বিন)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61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2384" y="215329"/>
            <a:ext cx="5712416" cy="29871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889" y="215329"/>
            <a:ext cx="4921548" cy="2987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7647" y="3279317"/>
            <a:ext cx="2549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বসন্তকালের দৃশ্য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-Up Arrow 5"/>
          <p:cNvSpPr/>
          <p:nvPr/>
        </p:nvSpPr>
        <p:spPr>
          <a:xfrm>
            <a:off x="3762418" y="2795667"/>
            <a:ext cx="2794959" cy="81088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889" y="4010633"/>
            <a:ext cx="5213986" cy="26818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9718" y="4158791"/>
            <a:ext cx="5474678" cy="25337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26758" y="3161523"/>
            <a:ext cx="2491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হেমন্তকালের দৃশ্য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Bent-Up Arrow 9"/>
          <p:cNvSpPr/>
          <p:nvPr/>
        </p:nvSpPr>
        <p:spPr>
          <a:xfrm rot="10800000">
            <a:off x="5732797" y="3614960"/>
            <a:ext cx="2614505" cy="84619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52907" y="3687467"/>
            <a:ext cx="2715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কার্ত্তিক--অগ্রহায়ন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6124" y="3664038"/>
            <a:ext cx="2226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(ফাল্গুন-চৈত্র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98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42535" y="3081109"/>
            <a:ext cx="10353821" cy="1752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bn-BD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বৈচিত্র্যময় ঋতু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2535" y="1380226"/>
            <a:ext cx="10353821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2191" y="1569493"/>
            <a:ext cx="49950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365" y="3821373"/>
            <a:ext cx="11627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 শাক সব্জী ও বসন্তকালের ফলমূলের উপর বিশেষ আলোচনা।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03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7672" y="228601"/>
            <a:ext cx="11150220" cy="14700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68489" y="2753436"/>
            <a:ext cx="11368585" cy="2286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bn-BD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শীতকালীন কয়েকটি সব্জির নাম লিখ।</a:t>
            </a:r>
          </a:p>
          <a:p>
            <a:pPr marL="914400" indent="-914400">
              <a:buFont typeface="+mj-lt"/>
              <a:buAutoNum type="arabicPeriod"/>
            </a:pPr>
            <a:r>
              <a:rPr lang="bn-BD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বসন্তকালের  কয়েকটি </a:t>
            </a:r>
            <a:r>
              <a:rPr lang="bn-BD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ফুলের নাম লিখ।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34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193</Words>
  <Application>Microsoft Office PowerPoint</Application>
  <PresentationFormat>Custom</PresentationFormat>
  <Paragraphs>52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একক কাজ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Sazzad</dc:creator>
  <cp:lastModifiedBy>Corporate Edition</cp:lastModifiedBy>
  <cp:revision>118</cp:revision>
  <dcterms:created xsi:type="dcterms:W3CDTF">2019-05-18T14:09:06Z</dcterms:created>
  <dcterms:modified xsi:type="dcterms:W3CDTF">2019-11-04T18:21:31Z</dcterms:modified>
</cp:coreProperties>
</file>