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72" r:id="rId19"/>
    <p:sldId id="279" r:id="rId20"/>
    <p:sldId id="271" r:id="rId21"/>
    <p:sldId id="280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959600"/>
          </a:xfrm>
          <a:prstGeom prst="frame">
            <a:avLst>
              <a:gd name="adj1" fmla="val 101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6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50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762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66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063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483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79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123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19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910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284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CF9B-5B1A-43B1-AA3B-5C6AD0B3E93E}" type="datetimeFigureOut">
              <a:rPr lang="en-US" smtClean="0"/>
              <a:pPr/>
              <a:t>05-Nov-19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C563-4154-4E66-89E5-2E74B7916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191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9412" y="529950"/>
            <a:ext cx="3451586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iddho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148" y="1828800"/>
            <a:ext cx="6133514" cy="4600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69810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8175" y="566148"/>
            <a:ext cx="1885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71" y="1533656"/>
            <a:ext cx="6724262" cy="41462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899468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6615" y="0"/>
            <a:ext cx="1810394" cy="76944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568" y="983553"/>
            <a:ext cx="4533613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নিগড়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অর্থ বলতে পারবে?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1079" y="5902776"/>
            <a:ext cx="1268296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শিকল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3822" y="1074883"/>
            <a:ext cx="3813865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তিমির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অর্থ বলো তো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4516" y="6052009"/>
            <a:ext cx="153118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অন্ধকার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6200" y="955315"/>
            <a:ext cx="5541902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ক্ষুৎপিপাসা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শব্দের অর্থ জান কি?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5379" y="5902776"/>
            <a:ext cx="2526654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 ওপিপাসা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79" y="2002371"/>
            <a:ext cx="5109296" cy="3648204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58" y="2027637"/>
            <a:ext cx="5109296" cy="3597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84" y="2084112"/>
            <a:ext cx="5219844" cy="3484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78182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75" accel="100000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25" accel="10000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25" accel="10000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6157" y="676014"/>
            <a:ext cx="233910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6086" y="5444816"/>
            <a:ext cx="689644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তিমির , নিগড় , ক্ষুৎপিপাসা – শব্দগুলো দিয়ে ২টি করে বাক্য তৈরি কর।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7" y="1627221"/>
            <a:ext cx="6354262" cy="35742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05624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824" y="4645490"/>
            <a:ext cx="11022569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জীবনকে একটি দোতলা ঘরের সাথে তুলনা করা যেতে পারে। জীবসত্তা সে ঘরের নিচের তলা,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 মানবসত্তা ওপরের তলা। জীবসত্তার ঘর থেকে মানবসত্তার ঘরে উঠবার মই হচ্ছে শিক্ষা।</a:t>
            </a: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4" y="1106856"/>
            <a:ext cx="4653097" cy="32070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08" y="1113181"/>
            <a:ext cx="4502428" cy="32070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72" y="2597727"/>
            <a:ext cx="583095" cy="1517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03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591" y="4397914"/>
            <a:ext cx="9236824" cy="13849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আসল কাজ হচ্ছে মানুষকে মনুষ্যত্বলোকের সঙ্গে পরিচয় করিয়ে দেওয়া।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শেখায় কী করে  জীবনকে উপভোগ করতে হয়, কী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মনোমালিক হয়ে অনুভূতি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অকল্পনার রস আস্বাদন করা যায়।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1" y="1477479"/>
            <a:ext cx="2840182" cy="2429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53" y="1477479"/>
            <a:ext cx="2840181" cy="2429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34" y="1477480"/>
            <a:ext cx="2765515" cy="24296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649" y="1477479"/>
            <a:ext cx="2679323" cy="24296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91405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621" y="4611757"/>
            <a:ext cx="9015610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অর্থচিন্তার নিগড়ে সকলে বন্দি। ধনী-দরিদ্র সকলেরই অন্তরে সেই একই ধ্বনি উত্থিত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হচ্ছে: চাই, চাই আরো চাই।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26" y="1166190"/>
            <a:ext cx="4680218" cy="29684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1166191"/>
            <a:ext cx="4731025" cy="29684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08535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036" y="4223227"/>
            <a:ext cx="9102172" cy="18158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অন্নচিন্তার নিগড় থেকে মানুষকে মুক্তি দেওয়ার যে চেষ্টা চলছে তা অভিনন্দনযোগ্য।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কারারুদ্ধ আহারতৃপ্ত মানুষের মূল্য কতটুকু?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 -বাতাসের ডাকে যে পক্ষী আকুল, সে কি খাঁচায় বন্দি হবে সহজে দানাপানি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লোভে?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91" y="1431336"/>
            <a:ext cx="3274183" cy="23100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0" y="1431336"/>
            <a:ext cx="3335704" cy="2309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1431336"/>
            <a:ext cx="3455871" cy="2310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79272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386" y="4994866"/>
            <a:ext cx="10269158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 মুক্তির জন্য দুটি উপায় অবলম্বন করতে হবে । একটি অন্নবস্রের চিন্তা থেকে মানুষকে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মুক্তি দেওয়ার চেষ্টা, আরেকটি শিক্ষাদীক্ষার দ্বারা মানুষকে মনুষ্যত্বের স্বাদ পাওয়ানোর সাধনা।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14" y="1060875"/>
            <a:ext cx="4940148" cy="37092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86" y="1060875"/>
            <a:ext cx="5282197" cy="37092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198974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4107" y="4835237"/>
            <a:ext cx="961513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আসল কাজ জ্ঞান পরিবেশন নয়, মূল্যবোধ সৃষ্টি; জ্ঞান পরিবেশন মূল্যবোধ সৃষ্টির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 হিসেবেই আসে।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45" y="1026278"/>
            <a:ext cx="4556846" cy="34071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7" y="1026277"/>
            <a:ext cx="4469411" cy="34071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50177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0402" y="4957517"/>
            <a:ext cx="106057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মারফতে মূল্যবোধ তথা মনুষ্যত্ব লাভ করা যায়; তথাপি অন্নবস্রের সুব্যবস্থাও প্রয়োজনীয়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57" y="1177636"/>
            <a:ext cx="4502125" cy="33666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1177636"/>
            <a:ext cx="4641873" cy="336665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33804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078" y="21836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9143" y="351625"/>
            <a:ext cx="2015295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224" y="3561737"/>
            <a:ext cx="7008650" cy="30469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  <a:p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8501" y="4274723"/>
            <a:ext cx="325602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বাংলা সাহিত্য 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নবম/দশম শ্রেণি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সময়:৫০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1073440"/>
            <a:ext cx="2262574" cy="2505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SC_959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764" y="239150"/>
            <a:ext cx="2645934" cy="2856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99473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741" y="471873"/>
            <a:ext cx="2390398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960" y="6074372"/>
            <a:ext cx="1088631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 বিকাশে শিক্ষার ভূমিকা কী ?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‘শিক্ষা ও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মনুষ্যত্ব’ প্রবন্ধের আলোকে ব্যাখ্যা কর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34" y="1503562"/>
            <a:ext cx="7374722" cy="430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19117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081" y="873457"/>
            <a:ext cx="1661032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402" y="2879399"/>
            <a:ext cx="8584401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মানব জীবনে মুক্তির জন্য লেখক কয়টি উপায়ের কথা বলেছেন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553" y="3820815"/>
            <a:ext cx="1354858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3759" y="3820814"/>
            <a:ext cx="144623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3" y="4588006"/>
            <a:ext cx="1364476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3339" y="4531396"/>
            <a:ext cx="1476686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পাঁচটি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757" y="1853682"/>
            <a:ext cx="670568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সঠিক উত্তরের পাশে টিক চিহ্ন দাও: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42749" y="294829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770465" y="3732815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ultiply 19"/>
          <p:cNvSpPr/>
          <p:nvPr/>
        </p:nvSpPr>
        <p:spPr>
          <a:xfrm>
            <a:off x="2244743" y="4365164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Multiply 20"/>
          <p:cNvSpPr/>
          <p:nvPr/>
        </p:nvSpPr>
        <p:spPr>
          <a:xfrm>
            <a:off x="5825597" y="4464150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21363" y="322844"/>
            <a:ext cx="284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 করি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2581237">
            <a:off x="2331775" y="3356768"/>
            <a:ext cx="507225" cy="831021"/>
          </a:xfrm>
          <a:prstGeom prst="halfFrame">
            <a:avLst>
              <a:gd name="adj1" fmla="val 17044"/>
              <a:gd name="adj2" fmla="val 201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436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2" grpId="1"/>
      <p:bldP spid="22" grpId="2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089" y="889218"/>
            <a:ext cx="327044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শিক্ষার আসল কাজ কী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2572" y="1446475"/>
            <a:ext cx="227498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জ্ঞান পরিবেশন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4727" y="1446475"/>
            <a:ext cx="209223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মুল্যবোধ সৃষ্টি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861" y="1965036"/>
            <a:ext cx="146706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অন্নচিন্তা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2552" y="2087252"/>
            <a:ext cx="139653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অর্থচিন্তা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5857" y="2598873"/>
            <a:ext cx="306205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শিক্ষা লাভের মাধ্যমে 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861" y="3141282"/>
            <a:ext cx="3002745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মনুষ্যত্বের বিকাশ ঘটে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8740" y="3664966"/>
            <a:ext cx="2948243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অন্নচিন্তার সুযোগ ঘটে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2572" y="4168459"/>
            <a:ext cx="259237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মুল্যবোধ সৃটি  হয়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1846" y="4768726"/>
            <a:ext cx="266290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1846" y="5301057"/>
            <a:ext cx="121379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212" y="5236538"/>
            <a:ext cx="117371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2572" y="5856283"/>
            <a:ext cx="1481496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4534" y="5938183"/>
            <a:ext cx="1850186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Half Frame 30"/>
          <p:cNvSpPr/>
          <p:nvPr/>
        </p:nvSpPr>
        <p:spPr>
          <a:xfrm rot="12581237">
            <a:off x="6281096" y="5440773"/>
            <a:ext cx="507225" cy="831021"/>
          </a:xfrm>
          <a:prstGeom prst="halfFrame">
            <a:avLst>
              <a:gd name="adj1" fmla="val 17044"/>
              <a:gd name="adj2" fmla="val 201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Half Frame 31"/>
          <p:cNvSpPr/>
          <p:nvPr/>
        </p:nvSpPr>
        <p:spPr>
          <a:xfrm rot="12581237">
            <a:off x="5914487" y="1005591"/>
            <a:ext cx="507225" cy="831021"/>
          </a:xfrm>
          <a:prstGeom prst="halfFrame">
            <a:avLst>
              <a:gd name="adj1" fmla="val 17044"/>
              <a:gd name="adj2" fmla="val 201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5825199" y="1925446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Multiply 33"/>
          <p:cNvSpPr/>
          <p:nvPr/>
        </p:nvSpPr>
        <p:spPr>
          <a:xfrm>
            <a:off x="2003435" y="1340012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Multiply 34"/>
          <p:cNvSpPr/>
          <p:nvPr/>
        </p:nvSpPr>
        <p:spPr>
          <a:xfrm>
            <a:off x="2003435" y="1853601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Multiply 35"/>
          <p:cNvSpPr/>
          <p:nvPr/>
        </p:nvSpPr>
        <p:spPr>
          <a:xfrm>
            <a:off x="2002929" y="5195172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Multiply 36"/>
          <p:cNvSpPr/>
          <p:nvPr/>
        </p:nvSpPr>
        <p:spPr>
          <a:xfrm>
            <a:off x="6143443" y="5113293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Multiply 37"/>
          <p:cNvSpPr/>
          <p:nvPr/>
        </p:nvSpPr>
        <p:spPr>
          <a:xfrm>
            <a:off x="1995344" y="5718392"/>
            <a:ext cx="685800" cy="735678"/>
          </a:xfrm>
          <a:prstGeom prst="mathMultiply">
            <a:avLst>
              <a:gd name="adj1" fmla="val 287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65944" y="282476"/>
            <a:ext cx="284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 করি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09003" y="244927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363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503" y="5344578"/>
            <a:ext cx="10689145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মুক্তির জন্য সমাজের উপরের অং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নিচের অংশের  কী কর্তব্য রয়েছে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দশটি বাক্যে লিখে আনবে।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5554" y="427153"/>
            <a:ext cx="192713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4" y="1361464"/>
            <a:ext cx="6420406" cy="36951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319580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8477" y="528608"/>
            <a:ext cx="191430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pexels-photo-7362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058" y="1631853"/>
            <a:ext cx="5671625" cy="4705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6632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082" y="445666"/>
            <a:ext cx="316144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0075" y="5512508"/>
            <a:ext cx="232146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বুঝা যাচ্ছে?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79" y="1341379"/>
            <a:ext cx="4683834" cy="372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33501" y="5484372"/>
            <a:ext cx="195438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অমানবিকতা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84" y="1341379"/>
            <a:ext cx="4740115" cy="3720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41493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568" y="708300"/>
            <a:ext cx="316144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023" y="5430129"/>
            <a:ext cx="232146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বুঝা যাচ্ছে?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1669775"/>
            <a:ext cx="4731716" cy="3172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83" y="1669775"/>
            <a:ext cx="4937605" cy="3172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897657" y="5722097"/>
            <a:ext cx="25253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মানবিকতা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0187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1625" y="832514"/>
            <a:ext cx="2709396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ও মনুষ্যত্ব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5631" y="2019869"/>
            <a:ext cx="2884123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মোতাহের হোসেন চৌধুরী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00" y="1989429"/>
            <a:ext cx="2565778" cy="3111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572333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177" y="1782194"/>
            <a:ext cx="348044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9177" y="2847546"/>
            <a:ext cx="8741496" cy="206210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লেখক মোতাহের হোসেন চৌধুরীর সংক্ষিপ্ত জীবনী বলতে পারবে 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শব্দার্থ বুঝে বাক্য তৈরি করতে পারবে ।</a:t>
            </a: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শুদ্ধ উচ্চারণে পাঠ করতে পারবে।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কী ব্যাখ্যা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04280" y="4052353"/>
            <a:ext cx="259306" cy="1431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404280" y="3012041"/>
            <a:ext cx="259306" cy="1431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388977" y="3557849"/>
            <a:ext cx="259306" cy="1431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04280" y="4481001"/>
            <a:ext cx="259306" cy="1431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4422" y="4260194"/>
            <a:ext cx="416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 বিকাশে শিক্ষার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58486" y="646990"/>
            <a:ext cx="1439818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150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513" y="646471"/>
            <a:ext cx="2746265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8439" y="1574659"/>
            <a:ext cx="76815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105" y="1574659"/>
            <a:ext cx="1467068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১৯০৩ সাল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598" y="2353088"/>
            <a:ext cx="1132041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2049" y="2353088"/>
            <a:ext cx="166584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জেলা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527" y="3204434"/>
            <a:ext cx="813043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9646" y="3229664"/>
            <a:ext cx="1229824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অধ্যাপনা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9218" y="4069648"/>
            <a:ext cx="146867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অনুবাদ গ্রন্থ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917" y="3973186"/>
            <a:ext cx="1742785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 ও সভ্যতা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9244" y="4869058"/>
            <a:ext cx="73770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8309" y="4716708"/>
            <a:ext cx="3361818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১৯৫৬ সালের ১৮ই সেপ্টেম্বর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46" y="736835"/>
            <a:ext cx="2265528" cy="291772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03658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409" y="832514"/>
            <a:ext cx="1677062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6281" y="2414475"/>
            <a:ext cx="4730782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মোতাহের হোসেন চৌধুরীর জন্মস্থান কোথায় ?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6281" y="2975212"/>
            <a:ext cx="4129657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তিনি কোন পত্রিকার সঙ্গে যুক্ত ছিলেন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6281" y="3514721"/>
            <a:ext cx="369524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‘সভ্যতা ও সুখ’ কী জাতীয় রচনা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166281" y="2515653"/>
            <a:ext cx="245659" cy="227547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223144" y="3631781"/>
            <a:ext cx="245659" cy="227547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223144" y="3092270"/>
            <a:ext cx="245659" cy="227547"/>
          </a:xfrm>
          <a:prstGeom prst="star5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43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1600" y="726858"/>
            <a:ext cx="21996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71" y="1842261"/>
            <a:ext cx="6156310" cy="3591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54115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526</Words>
  <Application>Microsoft Office PowerPoint</Application>
  <PresentationFormat>Custom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KPHS</dc:creator>
  <cp:lastModifiedBy>Corporate Edition</cp:lastModifiedBy>
  <cp:revision>109</cp:revision>
  <dcterms:created xsi:type="dcterms:W3CDTF">2018-11-10T15:26:48Z</dcterms:created>
  <dcterms:modified xsi:type="dcterms:W3CDTF">2019-11-05T04:04:24Z</dcterms:modified>
</cp:coreProperties>
</file>