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25"/>
  </p:notesMasterIdLst>
  <p:sldIdLst>
    <p:sldId id="256" r:id="rId2"/>
    <p:sldId id="299" r:id="rId3"/>
    <p:sldId id="262" r:id="rId4"/>
    <p:sldId id="264" r:id="rId5"/>
    <p:sldId id="288" r:id="rId6"/>
    <p:sldId id="266" r:id="rId7"/>
    <p:sldId id="267" r:id="rId8"/>
    <p:sldId id="298" r:id="rId9"/>
    <p:sldId id="268" r:id="rId10"/>
    <p:sldId id="269" r:id="rId11"/>
    <p:sldId id="286" r:id="rId12"/>
    <p:sldId id="272" r:id="rId13"/>
    <p:sldId id="276" r:id="rId14"/>
    <p:sldId id="277" r:id="rId15"/>
    <p:sldId id="290" r:id="rId16"/>
    <p:sldId id="270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FFCC"/>
    <a:srgbClr val="00CC99"/>
    <a:srgbClr val="0033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1921" autoAdjust="0"/>
  </p:normalViewPr>
  <p:slideViewPr>
    <p:cSldViewPr snapToGrid="0">
      <p:cViewPr varScale="1">
        <p:scale>
          <a:sx n="68" d="100"/>
          <a:sy n="68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469BA-751E-4C0F-8AB5-93460AB2AF3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645317-1E89-44B7-B1DE-210C2C574CC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নির্বাচন </a:t>
          </a:r>
          <a:endParaRPr lang="en-US" dirty="0"/>
        </a:p>
      </dgm:t>
    </dgm:pt>
    <dgm:pt modelId="{F0BA671A-FBE5-4E16-81F1-E21108A8DCBC}" type="parTrans" cxnId="{41B487EF-A13C-4D54-ADA3-A1058EF9BB17}">
      <dgm:prSet/>
      <dgm:spPr/>
      <dgm:t>
        <a:bodyPr/>
        <a:lstStyle/>
        <a:p>
          <a:endParaRPr lang="en-US"/>
        </a:p>
      </dgm:t>
    </dgm:pt>
    <dgm:pt modelId="{6FCE153F-BF0C-46AB-825E-7145F3385791}" type="sibTrans" cxnId="{41B487EF-A13C-4D54-ADA3-A1058EF9BB17}">
      <dgm:prSet/>
      <dgm:spPr/>
      <dgm:t>
        <a:bodyPr/>
        <a:lstStyle/>
        <a:p>
          <a:endParaRPr lang="en-US"/>
        </a:p>
      </dgm:t>
    </dgm:pt>
    <dgm:pt modelId="{23C0375F-B24D-42B7-85AA-6356638D1DEA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১। প্রত্যক্ষ নির্বাচন </a:t>
          </a:r>
          <a:endParaRPr lang="en-US" dirty="0"/>
        </a:p>
      </dgm:t>
    </dgm:pt>
    <dgm:pt modelId="{94152169-F6D6-4974-B5FD-75E9D0E7F461}" type="parTrans" cxnId="{4579F3CA-C0AE-47EF-A9E4-0EB364BFF5EE}">
      <dgm:prSet/>
      <dgm:spPr/>
      <dgm:t>
        <a:bodyPr/>
        <a:lstStyle/>
        <a:p>
          <a:endParaRPr lang="en-US"/>
        </a:p>
      </dgm:t>
    </dgm:pt>
    <dgm:pt modelId="{8DBCE644-362E-4594-82A0-94F4CD8B2A52}" type="sibTrans" cxnId="{4579F3CA-C0AE-47EF-A9E4-0EB364BFF5EE}">
      <dgm:prSet/>
      <dgm:spPr/>
      <dgm:t>
        <a:bodyPr/>
        <a:lstStyle/>
        <a:p>
          <a:endParaRPr lang="en-US"/>
        </a:p>
      </dgm:t>
    </dgm:pt>
    <dgm:pt modelId="{46E89D93-2707-442D-B3AB-FC927AD0844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২। পরোক্ষ নির্বাচন </a:t>
          </a:r>
          <a:endParaRPr lang="en-US" dirty="0"/>
        </a:p>
      </dgm:t>
    </dgm:pt>
    <dgm:pt modelId="{70DFB648-5CBA-4C14-AA50-327D8164C746}" type="parTrans" cxnId="{78C69E37-7F5B-4FEA-8196-4685A7BDE974}">
      <dgm:prSet/>
      <dgm:spPr/>
      <dgm:t>
        <a:bodyPr/>
        <a:lstStyle/>
        <a:p>
          <a:endParaRPr lang="en-US"/>
        </a:p>
      </dgm:t>
    </dgm:pt>
    <dgm:pt modelId="{472C095D-31DA-4B9B-9E8D-B1A22683BA9D}" type="sibTrans" cxnId="{78C69E37-7F5B-4FEA-8196-4685A7BDE974}">
      <dgm:prSet/>
      <dgm:spPr/>
      <dgm:t>
        <a:bodyPr/>
        <a:lstStyle/>
        <a:p>
          <a:endParaRPr lang="en-US"/>
        </a:p>
      </dgm:t>
    </dgm:pt>
    <dgm:pt modelId="{12E5254D-582E-4B3F-8964-0458941ED9DF}" type="pres">
      <dgm:prSet presAssocID="{8E5469BA-751E-4C0F-8AB5-93460AB2AF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8CC40B-5070-4658-90C8-E9F9EE8F3A7B}" type="pres">
      <dgm:prSet presAssocID="{0F645317-1E89-44B7-B1DE-210C2C574CC6}" presName="hierRoot1" presStyleCnt="0"/>
      <dgm:spPr/>
    </dgm:pt>
    <dgm:pt modelId="{46CD5544-9A01-4503-BD26-A7844490BEB6}" type="pres">
      <dgm:prSet presAssocID="{0F645317-1E89-44B7-B1DE-210C2C574CC6}" presName="composite" presStyleCnt="0"/>
      <dgm:spPr/>
    </dgm:pt>
    <dgm:pt modelId="{2FDE659E-34DD-41BD-B2F7-9B8A13255738}" type="pres">
      <dgm:prSet presAssocID="{0F645317-1E89-44B7-B1DE-210C2C574CC6}" presName="background" presStyleLbl="node0" presStyleIdx="0" presStyleCnt="1"/>
      <dgm:spPr/>
    </dgm:pt>
    <dgm:pt modelId="{5094D31E-285D-4ECB-97FB-E41209C0FF6F}" type="pres">
      <dgm:prSet presAssocID="{0F645317-1E89-44B7-B1DE-210C2C574CC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681DD-51E4-4AA0-B371-9FC8122A7773}" type="pres">
      <dgm:prSet presAssocID="{0F645317-1E89-44B7-B1DE-210C2C574CC6}" presName="hierChild2" presStyleCnt="0"/>
      <dgm:spPr/>
    </dgm:pt>
    <dgm:pt modelId="{2EB590CE-F41A-4CF3-A789-227F127E0810}" type="pres">
      <dgm:prSet presAssocID="{94152169-F6D6-4974-B5FD-75E9D0E7F46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498F863-B71B-4D79-B495-13136CB9B9D3}" type="pres">
      <dgm:prSet presAssocID="{23C0375F-B24D-42B7-85AA-6356638D1DEA}" presName="hierRoot2" presStyleCnt="0"/>
      <dgm:spPr/>
    </dgm:pt>
    <dgm:pt modelId="{BA522AE8-AA99-4B66-B9E0-97E1740CA4D9}" type="pres">
      <dgm:prSet presAssocID="{23C0375F-B24D-42B7-85AA-6356638D1DEA}" presName="composite2" presStyleCnt="0"/>
      <dgm:spPr/>
    </dgm:pt>
    <dgm:pt modelId="{D07DF6AC-72D1-47F5-8BD9-AA1F98BED61D}" type="pres">
      <dgm:prSet presAssocID="{23C0375F-B24D-42B7-85AA-6356638D1DEA}" presName="background2" presStyleLbl="node2" presStyleIdx="0" presStyleCnt="2"/>
      <dgm:spPr/>
    </dgm:pt>
    <dgm:pt modelId="{DC3CE870-7D98-4B09-918F-8BF68B11A2BF}" type="pres">
      <dgm:prSet presAssocID="{23C0375F-B24D-42B7-85AA-6356638D1DE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451E39-82AC-48CA-8787-7B5A4E69CFAA}" type="pres">
      <dgm:prSet presAssocID="{23C0375F-B24D-42B7-85AA-6356638D1DEA}" presName="hierChild3" presStyleCnt="0"/>
      <dgm:spPr/>
    </dgm:pt>
    <dgm:pt modelId="{29D29AA8-CD81-4E58-A851-8300297BC21E}" type="pres">
      <dgm:prSet presAssocID="{70DFB648-5CBA-4C14-AA50-327D8164C74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7C29C28-2F0D-4ADF-804F-D079983FC7E3}" type="pres">
      <dgm:prSet presAssocID="{46E89D93-2707-442D-B3AB-FC927AD08449}" presName="hierRoot2" presStyleCnt="0"/>
      <dgm:spPr/>
    </dgm:pt>
    <dgm:pt modelId="{EEAEB67A-3CFB-4E96-83AC-A11A1312EC03}" type="pres">
      <dgm:prSet presAssocID="{46E89D93-2707-442D-B3AB-FC927AD08449}" presName="composite2" presStyleCnt="0"/>
      <dgm:spPr/>
    </dgm:pt>
    <dgm:pt modelId="{E0FF831D-C843-424F-8211-005D43DEC778}" type="pres">
      <dgm:prSet presAssocID="{46E89D93-2707-442D-B3AB-FC927AD08449}" presName="background2" presStyleLbl="node2" presStyleIdx="1" presStyleCnt="2"/>
      <dgm:spPr/>
    </dgm:pt>
    <dgm:pt modelId="{9A4CEA5C-E930-4701-992E-173B684E7316}" type="pres">
      <dgm:prSet presAssocID="{46E89D93-2707-442D-B3AB-FC927AD0844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8911A-FC8C-4EBC-878C-7D89A72BD377}" type="pres">
      <dgm:prSet presAssocID="{46E89D93-2707-442D-B3AB-FC927AD08449}" presName="hierChild3" presStyleCnt="0"/>
      <dgm:spPr/>
    </dgm:pt>
  </dgm:ptLst>
  <dgm:cxnLst>
    <dgm:cxn modelId="{C99D8C53-BD6B-4313-BE53-C54793313C0E}" type="presOf" srcId="{23C0375F-B24D-42B7-85AA-6356638D1DEA}" destId="{DC3CE870-7D98-4B09-918F-8BF68B11A2BF}" srcOrd="0" destOrd="0" presId="urn:microsoft.com/office/officeart/2005/8/layout/hierarchy1"/>
    <dgm:cxn modelId="{78C69E37-7F5B-4FEA-8196-4685A7BDE974}" srcId="{0F645317-1E89-44B7-B1DE-210C2C574CC6}" destId="{46E89D93-2707-442D-B3AB-FC927AD08449}" srcOrd="1" destOrd="0" parTransId="{70DFB648-5CBA-4C14-AA50-327D8164C746}" sibTransId="{472C095D-31DA-4B9B-9E8D-B1A22683BA9D}"/>
    <dgm:cxn modelId="{4579F3CA-C0AE-47EF-A9E4-0EB364BFF5EE}" srcId="{0F645317-1E89-44B7-B1DE-210C2C574CC6}" destId="{23C0375F-B24D-42B7-85AA-6356638D1DEA}" srcOrd="0" destOrd="0" parTransId="{94152169-F6D6-4974-B5FD-75E9D0E7F461}" sibTransId="{8DBCE644-362E-4594-82A0-94F4CD8B2A52}"/>
    <dgm:cxn modelId="{B3FBCFD9-2759-4084-985B-C712CCB0AEB0}" type="presOf" srcId="{94152169-F6D6-4974-B5FD-75E9D0E7F461}" destId="{2EB590CE-F41A-4CF3-A789-227F127E0810}" srcOrd="0" destOrd="0" presId="urn:microsoft.com/office/officeart/2005/8/layout/hierarchy1"/>
    <dgm:cxn modelId="{00F8E898-C85E-4987-ABB5-655E386BD587}" type="presOf" srcId="{46E89D93-2707-442D-B3AB-FC927AD08449}" destId="{9A4CEA5C-E930-4701-992E-173B684E7316}" srcOrd="0" destOrd="0" presId="urn:microsoft.com/office/officeart/2005/8/layout/hierarchy1"/>
    <dgm:cxn modelId="{41B487EF-A13C-4D54-ADA3-A1058EF9BB17}" srcId="{8E5469BA-751E-4C0F-8AB5-93460AB2AF31}" destId="{0F645317-1E89-44B7-B1DE-210C2C574CC6}" srcOrd="0" destOrd="0" parTransId="{F0BA671A-FBE5-4E16-81F1-E21108A8DCBC}" sibTransId="{6FCE153F-BF0C-46AB-825E-7145F3385791}"/>
    <dgm:cxn modelId="{7AC9E1CB-A520-4722-8431-67B8C05D9EFC}" type="presOf" srcId="{8E5469BA-751E-4C0F-8AB5-93460AB2AF31}" destId="{12E5254D-582E-4B3F-8964-0458941ED9DF}" srcOrd="0" destOrd="0" presId="urn:microsoft.com/office/officeart/2005/8/layout/hierarchy1"/>
    <dgm:cxn modelId="{78AA52EF-A981-49E1-A534-04818A633A2E}" type="presOf" srcId="{0F645317-1E89-44B7-B1DE-210C2C574CC6}" destId="{5094D31E-285D-4ECB-97FB-E41209C0FF6F}" srcOrd="0" destOrd="0" presId="urn:microsoft.com/office/officeart/2005/8/layout/hierarchy1"/>
    <dgm:cxn modelId="{361AD77D-98A3-44B7-B6C2-C5B450AC7A9F}" type="presOf" srcId="{70DFB648-5CBA-4C14-AA50-327D8164C746}" destId="{29D29AA8-CD81-4E58-A851-8300297BC21E}" srcOrd="0" destOrd="0" presId="urn:microsoft.com/office/officeart/2005/8/layout/hierarchy1"/>
    <dgm:cxn modelId="{CE31CD74-ACC4-4C77-BB60-E66B4D5C6ACB}" type="presParOf" srcId="{12E5254D-582E-4B3F-8964-0458941ED9DF}" destId="{338CC40B-5070-4658-90C8-E9F9EE8F3A7B}" srcOrd="0" destOrd="0" presId="urn:microsoft.com/office/officeart/2005/8/layout/hierarchy1"/>
    <dgm:cxn modelId="{C21081DB-B46C-45B5-BB4A-B31A6339F6C4}" type="presParOf" srcId="{338CC40B-5070-4658-90C8-E9F9EE8F3A7B}" destId="{46CD5544-9A01-4503-BD26-A7844490BEB6}" srcOrd="0" destOrd="0" presId="urn:microsoft.com/office/officeart/2005/8/layout/hierarchy1"/>
    <dgm:cxn modelId="{08B7EF14-884E-4FE5-83F1-A70559970263}" type="presParOf" srcId="{46CD5544-9A01-4503-BD26-A7844490BEB6}" destId="{2FDE659E-34DD-41BD-B2F7-9B8A13255738}" srcOrd="0" destOrd="0" presId="urn:microsoft.com/office/officeart/2005/8/layout/hierarchy1"/>
    <dgm:cxn modelId="{B5C98B25-3928-4795-A1BF-70D63EC76ACE}" type="presParOf" srcId="{46CD5544-9A01-4503-BD26-A7844490BEB6}" destId="{5094D31E-285D-4ECB-97FB-E41209C0FF6F}" srcOrd="1" destOrd="0" presId="urn:microsoft.com/office/officeart/2005/8/layout/hierarchy1"/>
    <dgm:cxn modelId="{45AE8537-4816-435F-80E2-6535ADA4FA3D}" type="presParOf" srcId="{338CC40B-5070-4658-90C8-E9F9EE8F3A7B}" destId="{0FB681DD-51E4-4AA0-B371-9FC8122A7773}" srcOrd="1" destOrd="0" presId="urn:microsoft.com/office/officeart/2005/8/layout/hierarchy1"/>
    <dgm:cxn modelId="{A599E1B3-D2D4-4771-983D-B0102D948525}" type="presParOf" srcId="{0FB681DD-51E4-4AA0-B371-9FC8122A7773}" destId="{2EB590CE-F41A-4CF3-A789-227F127E0810}" srcOrd="0" destOrd="0" presId="urn:microsoft.com/office/officeart/2005/8/layout/hierarchy1"/>
    <dgm:cxn modelId="{168B3143-7033-4845-9DAC-9988D20C763C}" type="presParOf" srcId="{0FB681DD-51E4-4AA0-B371-9FC8122A7773}" destId="{A498F863-B71B-4D79-B495-13136CB9B9D3}" srcOrd="1" destOrd="0" presId="urn:microsoft.com/office/officeart/2005/8/layout/hierarchy1"/>
    <dgm:cxn modelId="{1DA5E04F-E23B-4D7D-BF46-AA900D3E9FFF}" type="presParOf" srcId="{A498F863-B71B-4D79-B495-13136CB9B9D3}" destId="{BA522AE8-AA99-4B66-B9E0-97E1740CA4D9}" srcOrd="0" destOrd="0" presId="urn:microsoft.com/office/officeart/2005/8/layout/hierarchy1"/>
    <dgm:cxn modelId="{7D2CDAEA-CDEF-41B6-BCAA-72172FA64136}" type="presParOf" srcId="{BA522AE8-AA99-4B66-B9E0-97E1740CA4D9}" destId="{D07DF6AC-72D1-47F5-8BD9-AA1F98BED61D}" srcOrd="0" destOrd="0" presId="urn:microsoft.com/office/officeart/2005/8/layout/hierarchy1"/>
    <dgm:cxn modelId="{AC1898E2-E680-4B15-A8E7-6C7935E949B1}" type="presParOf" srcId="{BA522AE8-AA99-4B66-B9E0-97E1740CA4D9}" destId="{DC3CE870-7D98-4B09-918F-8BF68B11A2BF}" srcOrd="1" destOrd="0" presId="urn:microsoft.com/office/officeart/2005/8/layout/hierarchy1"/>
    <dgm:cxn modelId="{3C8CDF81-E564-4D2F-83D8-CB9D17664E95}" type="presParOf" srcId="{A498F863-B71B-4D79-B495-13136CB9B9D3}" destId="{CB451E39-82AC-48CA-8787-7B5A4E69CFAA}" srcOrd="1" destOrd="0" presId="urn:microsoft.com/office/officeart/2005/8/layout/hierarchy1"/>
    <dgm:cxn modelId="{22FF666F-5165-48AA-B215-3EDA2FC07D22}" type="presParOf" srcId="{0FB681DD-51E4-4AA0-B371-9FC8122A7773}" destId="{29D29AA8-CD81-4E58-A851-8300297BC21E}" srcOrd="2" destOrd="0" presId="urn:microsoft.com/office/officeart/2005/8/layout/hierarchy1"/>
    <dgm:cxn modelId="{81030254-CCAB-4C34-898B-C367070524B3}" type="presParOf" srcId="{0FB681DD-51E4-4AA0-B371-9FC8122A7773}" destId="{E7C29C28-2F0D-4ADF-804F-D079983FC7E3}" srcOrd="3" destOrd="0" presId="urn:microsoft.com/office/officeart/2005/8/layout/hierarchy1"/>
    <dgm:cxn modelId="{B9CC40CD-ABAA-4B9C-80BC-9982FB856A95}" type="presParOf" srcId="{E7C29C28-2F0D-4ADF-804F-D079983FC7E3}" destId="{EEAEB67A-3CFB-4E96-83AC-A11A1312EC03}" srcOrd="0" destOrd="0" presId="urn:microsoft.com/office/officeart/2005/8/layout/hierarchy1"/>
    <dgm:cxn modelId="{09D26A1C-CA04-4088-AE53-3B92729BBBDC}" type="presParOf" srcId="{EEAEB67A-3CFB-4E96-83AC-A11A1312EC03}" destId="{E0FF831D-C843-424F-8211-005D43DEC778}" srcOrd="0" destOrd="0" presId="urn:microsoft.com/office/officeart/2005/8/layout/hierarchy1"/>
    <dgm:cxn modelId="{DD10C369-CBF3-4C71-87E3-B20957D8044D}" type="presParOf" srcId="{EEAEB67A-3CFB-4E96-83AC-A11A1312EC03}" destId="{9A4CEA5C-E930-4701-992E-173B684E7316}" srcOrd="1" destOrd="0" presId="urn:microsoft.com/office/officeart/2005/8/layout/hierarchy1"/>
    <dgm:cxn modelId="{38312051-3BF9-4252-9E49-0AE5EEEEC7EA}" type="presParOf" srcId="{E7C29C28-2F0D-4ADF-804F-D079983FC7E3}" destId="{C918911A-FC8C-4EBC-878C-7D89A72BD3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C7B01-2E7F-4B8E-8BD6-AA18C8053C7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0E87F6-4386-49F9-B9CB-D7C58594733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১। ইউনিয়ন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পরিষদ নির্বাচন </a:t>
          </a:r>
          <a:endParaRPr lang="en-US" dirty="0"/>
        </a:p>
      </dgm:t>
    </dgm:pt>
    <dgm:pt modelId="{1DBA9428-4AC5-4F11-8FEF-506ED79FEDDE}" type="parTrans" cxnId="{C8F3B972-6B06-446E-A29C-94F33D6A194D}">
      <dgm:prSet/>
      <dgm:spPr/>
      <dgm:t>
        <a:bodyPr/>
        <a:lstStyle/>
        <a:p>
          <a:endParaRPr lang="en-US"/>
        </a:p>
      </dgm:t>
    </dgm:pt>
    <dgm:pt modelId="{B31E6A21-FD0D-466C-8C87-8451F33F91FF}" type="sibTrans" cxnId="{C8F3B972-6B06-446E-A29C-94F33D6A194D}">
      <dgm:prSet/>
      <dgm:spPr/>
      <dgm:t>
        <a:bodyPr/>
        <a:lstStyle/>
        <a:p>
          <a:endParaRPr lang="en-US"/>
        </a:p>
      </dgm:t>
    </dgm:pt>
    <dgm:pt modelId="{72C52A8B-63DA-4430-9D7F-C9611F36DB1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২। উপজেলাপরিষদ নির্বাচন  </a:t>
          </a:r>
          <a:endParaRPr lang="en-US" dirty="0"/>
        </a:p>
      </dgm:t>
    </dgm:pt>
    <dgm:pt modelId="{BDD8CB24-2D39-4F7B-8D72-A1F58284157D}" type="parTrans" cxnId="{B32D42B9-DC69-4D1E-B102-5277073D984F}">
      <dgm:prSet/>
      <dgm:spPr/>
      <dgm:t>
        <a:bodyPr/>
        <a:lstStyle/>
        <a:p>
          <a:endParaRPr lang="en-US"/>
        </a:p>
      </dgm:t>
    </dgm:pt>
    <dgm:pt modelId="{E7EF02AC-54A2-47AB-B12A-32A742BE3676}" type="sibTrans" cxnId="{B32D42B9-DC69-4D1E-B102-5277073D984F}">
      <dgm:prSet/>
      <dgm:spPr/>
      <dgm:t>
        <a:bodyPr/>
        <a:lstStyle/>
        <a:p>
          <a:endParaRPr lang="en-US"/>
        </a:p>
      </dgm:t>
    </dgm:pt>
    <dgm:pt modelId="{431482DF-72D3-43D3-BAD1-241D5C1204B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৩। পৌরসভা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    নির্বাচন  </a:t>
          </a:r>
          <a:endParaRPr lang="en-US" dirty="0"/>
        </a:p>
      </dgm:t>
    </dgm:pt>
    <dgm:pt modelId="{2B90758C-8539-41E1-A166-B0A8DAF7D020}" type="parTrans" cxnId="{89D5E161-65C0-4569-AEE5-98270D9DABCE}">
      <dgm:prSet/>
      <dgm:spPr/>
      <dgm:t>
        <a:bodyPr/>
        <a:lstStyle/>
        <a:p>
          <a:endParaRPr lang="en-US"/>
        </a:p>
      </dgm:t>
    </dgm:pt>
    <dgm:pt modelId="{E6FF6926-2C8E-4FD6-8E96-83CF6EBC2F31}" type="sibTrans" cxnId="{89D5E161-65C0-4569-AEE5-98270D9DABCE}">
      <dgm:prSet/>
      <dgm:spPr/>
      <dgm:t>
        <a:bodyPr/>
        <a:lstStyle/>
        <a:p>
          <a:endParaRPr lang="en-US"/>
        </a:p>
      </dgm:t>
    </dgm:pt>
    <dgm:pt modelId="{D33318A8-D7FA-4715-8B00-44C662D76FD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৪। সিটি কর্পোরশন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নির্বাচন  </a:t>
          </a:r>
          <a:endParaRPr lang="en-US" dirty="0"/>
        </a:p>
      </dgm:t>
    </dgm:pt>
    <dgm:pt modelId="{02108A9E-6FE9-42B4-AF1A-428A228F0963}" type="parTrans" cxnId="{2866805E-24C1-4F74-8D05-2D5325F1BD88}">
      <dgm:prSet/>
      <dgm:spPr/>
      <dgm:t>
        <a:bodyPr/>
        <a:lstStyle/>
        <a:p>
          <a:endParaRPr lang="en-US"/>
        </a:p>
      </dgm:t>
    </dgm:pt>
    <dgm:pt modelId="{29DA4E3A-9654-4652-8282-993726DEFCC6}" type="sibTrans" cxnId="{2866805E-24C1-4F74-8D05-2D5325F1BD88}">
      <dgm:prSet/>
      <dgm:spPr/>
      <dgm:t>
        <a:bodyPr/>
        <a:lstStyle/>
        <a:p>
          <a:endParaRPr lang="en-US"/>
        </a:p>
      </dgm:t>
    </dgm:pt>
    <dgm:pt modelId="{D78F0CC4-6272-44B4-9C5D-7743F0D13D5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৬। পার্বত্য জেলা       পরিষদ</a:t>
          </a:r>
          <a:endParaRPr lang="en-US" dirty="0"/>
        </a:p>
      </dgm:t>
    </dgm:pt>
    <dgm:pt modelId="{C809463E-F735-4076-A6EB-50DD3B3BDD2C}" type="parTrans" cxnId="{7770462E-FE52-400E-9DB7-28FD1174D6AC}">
      <dgm:prSet/>
      <dgm:spPr/>
      <dgm:t>
        <a:bodyPr/>
        <a:lstStyle/>
        <a:p>
          <a:endParaRPr lang="en-US"/>
        </a:p>
      </dgm:t>
    </dgm:pt>
    <dgm:pt modelId="{3145963B-8687-40F2-B197-8210F01E0F1D}" type="sibTrans" cxnId="{7770462E-FE52-400E-9DB7-28FD1174D6AC}">
      <dgm:prSet/>
      <dgm:spPr/>
      <dgm:t>
        <a:bodyPr/>
        <a:lstStyle/>
        <a:p>
          <a:endParaRPr lang="en-US"/>
        </a:p>
      </dgm:t>
    </dgm:pt>
    <dgm:pt modelId="{DDA4457D-E3E7-465F-96F6-CD2099FA72CD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৫। জেলা পরিষদ নির্বাচন </a:t>
          </a:r>
          <a:endParaRPr lang="en-US" dirty="0"/>
        </a:p>
      </dgm:t>
    </dgm:pt>
    <dgm:pt modelId="{F59EC545-0FCE-44C4-84F1-FA44FA65FA31}" type="parTrans" cxnId="{79A80BDD-5534-4F06-AB07-5BC48297F41D}">
      <dgm:prSet/>
      <dgm:spPr/>
      <dgm:t>
        <a:bodyPr/>
        <a:lstStyle/>
        <a:p>
          <a:endParaRPr lang="en-US"/>
        </a:p>
      </dgm:t>
    </dgm:pt>
    <dgm:pt modelId="{B31173D3-32F4-4124-A591-85292C6FCC7E}" type="sibTrans" cxnId="{79A80BDD-5534-4F06-AB07-5BC48297F41D}">
      <dgm:prSet/>
      <dgm:spPr/>
      <dgm:t>
        <a:bodyPr/>
        <a:lstStyle/>
        <a:p>
          <a:endParaRPr lang="en-US"/>
        </a:p>
      </dgm:t>
    </dgm:pt>
    <dgm:pt modelId="{73266B99-B5FB-46F0-ADE0-CFCE3446D9A3}" type="pres">
      <dgm:prSet presAssocID="{CBFC7B01-2E7F-4B8E-8BD6-AA18C8053C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5918A5-C867-4C38-8392-E87C0414FD40}" type="pres">
      <dgm:prSet presAssocID="{6C0E87F6-4386-49F9-B9CB-D7C5859473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FF0D9-5886-4349-81C1-15EC1D14C4A4}" type="pres">
      <dgm:prSet presAssocID="{6C0E87F6-4386-49F9-B9CB-D7C58594733D}" presName="spNode" presStyleCnt="0"/>
      <dgm:spPr/>
    </dgm:pt>
    <dgm:pt modelId="{E74D8B9D-5B71-4793-BFA0-66E063A11A27}" type="pres">
      <dgm:prSet presAssocID="{B31E6A21-FD0D-466C-8C87-8451F33F91FF}" presName="sibTrans" presStyleLbl="sibTrans1D1" presStyleIdx="0" presStyleCnt="6"/>
      <dgm:spPr/>
      <dgm:t>
        <a:bodyPr/>
        <a:lstStyle/>
        <a:p>
          <a:endParaRPr lang="en-US"/>
        </a:p>
      </dgm:t>
    </dgm:pt>
    <dgm:pt modelId="{35939919-3C6C-4EA1-94F5-1BF4E74B0CB0}" type="pres">
      <dgm:prSet presAssocID="{72C52A8B-63DA-4430-9D7F-C9611F36DB1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8524-687E-495D-B33A-762528AC6C45}" type="pres">
      <dgm:prSet presAssocID="{72C52A8B-63DA-4430-9D7F-C9611F36DB18}" presName="spNode" presStyleCnt="0"/>
      <dgm:spPr/>
    </dgm:pt>
    <dgm:pt modelId="{65F77991-D3CB-402F-8103-5B694E1B729F}" type="pres">
      <dgm:prSet presAssocID="{E7EF02AC-54A2-47AB-B12A-32A742BE367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3FC1176B-3BBA-40CD-980E-ABC442E22350}" type="pres">
      <dgm:prSet presAssocID="{431482DF-72D3-43D3-BAD1-241D5C1204B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1D9B4-16AF-4528-845C-2B69412DCAF3}" type="pres">
      <dgm:prSet presAssocID="{431482DF-72D3-43D3-BAD1-241D5C1204BE}" presName="spNode" presStyleCnt="0"/>
      <dgm:spPr/>
    </dgm:pt>
    <dgm:pt modelId="{6E30EBEE-AFAF-48F8-B503-B1F2433C24C2}" type="pres">
      <dgm:prSet presAssocID="{E6FF6926-2C8E-4FD6-8E96-83CF6EBC2F3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6D9E66D7-5B5B-47A6-9FD8-21C53FFCD9EB}" type="pres">
      <dgm:prSet presAssocID="{D33318A8-D7FA-4715-8B00-44C662D76FD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BB83F-91D1-4F0C-B6B2-D987931E73A5}" type="pres">
      <dgm:prSet presAssocID="{D33318A8-D7FA-4715-8B00-44C662D76FD3}" presName="spNode" presStyleCnt="0"/>
      <dgm:spPr/>
    </dgm:pt>
    <dgm:pt modelId="{3E05E595-FD58-4903-AD9A-12B5C5983FB6}" type="pres">
      <dgm:prSet presAssocID="{29DA4E3A-9654-4652-8282-993726DEFCC6}" presName="sibTrans" presStyleLbl="sibTrans1D1" presStyleIdx="3" presStyleCnt="6"/>
      <dgm:spPr/>
      <dgm:t>
        <a:bodyPr/>
        <a:lstStyle/>
        <a:p>
          <a:endParaRPr lang="en-US"/>
        </a:p>
      </dgm:t>
    </dgm:pt>
    <dgm:pt modelId="{A74BAE1F-0C38-46FF-A89C-42CFE3D380A3}" type="pres">
      <dgm:prSet presAssocID="{DDA4457D-E3E7-465F-96F6-CD2099FA72C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D0D16-9FBF-45F4-9C7E-15E2C8398FD9}" type="pres">
      <dgm:prSet presAssocID="{DDA4457D-E3E7-465F-96F6-CD2099FA72CD}" presName="spNode" presStyleCnt="0"/>
      <dgm:spPr/>
    </dgm:pt>
    <dgm:pt modelId="{F32B9DA6-4D8A-42B9-97A7-7D4DFDDE7C10}" type="pres">
      <dgm:prSet presAssocID="{B31173D3-32F4-4124-A591-85292C6FCC7E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2CEE79F-AD80-40E1-84C1-F23181067AA5}" type="pres">
      <dgm:prSet presAssocID="{D78F0CC4-6272-44B4-9C5D-7743F0D13D5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DD862-CF42-4DD8-8F3E-5788B93A4119}" type="pres">
      <dgm:prSet presAssocID="{D78F0CC4-6272-44B4-9C5D-7743F0D13D58}" presName="spNode" presStyleCnt="0"/>
      <dgm:spPr/>
    </dgm:pt>
    <dgm:pt modelId="{B7DD6DC7-6C6F-4E60-BC8A-10FA24A118A1}" type="pres">
      <dgm:prSet presAssocID="{3145963B-8687-40F2-B197-8210F01E0F1D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02590E23-9B43-451B-AA38-FE986569EFF3}" type="presOf" srcId="{E7EF02AC-54A2-47AB-B12A-32A742BE3676}" destId="{65F77991-D3CB-402F-8103-5B694E1B729F}" srcOrd="0" destOrd="0" presId="urn:microsoft.com/office/officeart/2005/8/layout/cycle6"/>
    <dgm:cxn modelId="{7770462E-FE52-400E-9DB7-28FD1174D6AC}" srcId="{CBFC7B01-2E7F-4B8E-8BD6-AA18C8053C70}" destId="{D78F0CC4-6272-44B4-9C5D-7743F0D13D58}" srcOrd="5" destOrd="0" parTransId="{C809463E-F735-4076-A6EB-50DD3B3BDD2C}" sibTransId="{3145963B-8687-40F2-B197-8210F01E0F1D}"/>
    <dgm:cxn modelId="{B32D42B9-DC69-4D1E-B102-5277073D984F}" srcId="{CBFC7B01-2E7F-4B8E-8BD6-AA18C8053C70}" destId="{72C52A8B-63DA-4430-9D7F-C9611F36DB18}" srcOrd="1" destOrd="0" parTransId="{BDD8CB24-2D39-4F7B-8D72-A1F58284157D}" sibTransId="{E7EF02AC-54A2-47AB-B12A-32A742BE3676}"/>
    <dgm:cxn modelId="{89D5E161-65C0-4569-AEE5-98270D9DABCE}" srcId="{CBFC7B01-2E7F-4B8E-8BD6-AA18C8053C70}" destId="{431482DF-72D3-43D3-BAD1-241D5C1204BE}" srcOrd="2" destOrd="0" parTransId="{2B90758C-8539-41E1-A166-B0A8DAF7D020}" sibTransId="{E6FF6926-2C8E-4FD6-8E96-83CF6EBC2F31}"/>
    <dgm:cxn modelId="{AEFA13B6-440C-4548-901D-3C79C94673F0}" type="presOf" srcId="{72C52A8B-63DA-4430-9D7F-C9611F36DB18}" destId="{35939919-3C6C-4EA1-94F5-1BF4E74B0CB0}" srcOrd="0" destOrd="0" presId="urn:microsoft.com/office/officeart/2005/8/layout/cycle6"/>
    <dgm:cxn modelId="{2866805E-24C1-4F74-8D05-2D5325F1BD88}" srcId="{CBFC7B01-2E7F-4B8E-8BD6-AA18C8053C70}" destId="{D33318A8-D7FA-4715-8B00-44C662D76FD3}" srcOrd="3" destOrd="0" parTransId="{02108A9E-6FE9-42B4-AF1A-428A228F0963}" sibTransId="{29DA4E3A-9654-4652-8282-993726DEFCC6}"/>
    <dgm:cxn modelId="{0A57E06C-3731-4B5C-B8E4-AF6CE87A03C3}" type="presOf" srcId="{B31E6A21-FD0D-466C-8C87-8451F33F91FF}" destId="{E74D8B9D-5B71-4793-BFA0-66E063A11A27}" srcOrd="0" destOrd="0" presId="urn:microsoft.com/office/officeart/2005/8/layout/cycle6"/>
    <dgm:cxn modelId="{1AEBF51E-83AB-4FF1-B398-C6785DC5C127}" type="presOf" srcId="{431482DF-72D3-43D3-BAD1-241D5C1204BE}" destId="{3FC1176B-3BBA-40CD-980E-ABC442E22350}" srcOrd="0" destOrd="0" presId="urn:microsoft.com/office/officeart/2005/8/layout/cycle6"/>
    <dgm:cxn modelId="{C942D5F1-8350-4467-8AD1-3D35F5082BAF}" type="presOf" srcId="{6C0E87F6-4386-49F9-B9CB-D7C58594733D}" destId="{9D5918A5-C867-4C38-8392-E87C0414FD40}" srcOrd="0" destOrd="0" presId="urn:microsoft.com/office/officeart/2005/8/layout/cycle6"/>
    <dgm:cxn modelId="{C8F3B972-6B06-446E-A29C-94F33D6A194D}" srcId="{CBFC7B01-2E7F-4B8E-8BD6-AA18C8053C70}" destId="{6C0E87F6-4386-49F9-B9CB-D7C58594733D}" srcOrd="0" destOrd="0" parTransId="{1DBA9428-4AC5-4F11-8FEF-506ED79FEDDE}" sibTransId="{B31E6A21-FD0D-466C-8C87-8451F33F91FF}"/>
    <dgm:cxn modelId="{A35BE4FE-0735-485A-BD58-967C42D72C96}" type="presOf" srcId="{E6FF6926-2C8E-4FD6-8E96-83CF6EBC2F31}" destId="{6E30EBEE-AFAF-48F8-B503-B1F2433C24C2}" srcOrd="0" destOrd="0" presId="urn:microsoft.com/office/officeart/2005/8/layout/cycle6"/>
    <dgm:cxn modelId="{48578E66-CED8-45DC-A5D0-F930CE123B87}" type="presOf" srcId="{CBFC7B01-2E7F-4B8E-8BD6-AA18C8053C70}" destId="{73266B99-B5FB-46F0-ADE0-CFCE3446D9A3}" srcOrd="0" destOrd="0" presId="urn:microsoft.com/office/officeart/2005/8/layout/cycle6"/>
    <dgm:cxn modelId="{35BF55F1-BD6D-4596-AB18-6843FC5244B2}" type="presOf" srcId="{3145963B-8687-40F2-B197-8210F01E0F1D}" destId="{B7DD6DC7-6C6F-4E60-BC8A-10FA24A118A1}" srcOrd="0" destOrd="0" presId="urn:microsoft.com/office/officeart/2005/8/layout/cycle6"/>
    <dgm:cxn modelId="{79A80BDD-5534-4F06-AB07-5BC48297F41D}" srcId="{CBFC7B01-2E7F-4B8E-8BD6-AA18C8053C70}" destId="{DDA4457D-E3E7-465F-96F6-CD2099FA72CD}" srcOrd="4" destOrd="0" parTransId="{F59EC545-0FCE-44C4-84F1-FA44FA65FA31}" sibTransId="{B31173D3-32F4-4124-A591-85292C6FCC7E}"/>
    <dgm:cxn modelId="{B820A475-6152-46BE-B2E9-6B133FA1E946}" type="presOf" srcId="{D33318A8-D7FA-4715-8B00-44C662D76FD3}" destId="{6D9E66D7-5B5B-47A6-9FD8-21C53FFCD9EB}" srcOrd="0" destOrd="0" presId="urn:microsoft.com/office/officeart/2005/8/layout/cycle6"/>
    <dgm:cxn modelId="{46D067BB-7C2A-4647-A4E1-E2ADFD8D6D12}" type="presOf" srcId="{29DA4E3A-9654-4652-8282-993726DEFCC6}" destId="{3E05E595-FD58-4903-AD9A-12B5C5983FB6}" srcOrd="0" destOrd="0" presId="urn:microsoft.com/office/officeart/2005/8/layout/cycle6"/>
    <dgm:cxn modelId="{034ACD5A-0DC5-4F70-B2C8-0F63DA96BC7C}" type="presOf" srcId="{DDA4457D-E3E7-465F-96F6-CD2099FA72CD}" destId="{A74BAE1F-0C38-46FF-A89C-42CFE3D380A3}" srcOrd="0" destOrd="0" presId="urn:microsoft.com/office/officeart/2005/8/layout/cycle6"/>
    <dgm:cxn modelId="{A67DADB7-33FA-4E20-83C0-68BABBF3F6DE}" type="presOf" srcId="{B31173D3-32F4-4124-A591-85292C6FCC7E}" destId="{F32B9DA6-4D8A-42B9-97A7-7D4DFDDE7C10}" srcOrd="0" destOrd="0" presId="urn:microsoft.com/office/officeart/2005/8/layout/cycle6"/>
    <dgm:cxn modelId="{483FDDCD-2893-41A2-9D27-DB4A8DC59189}" type="presOf" srcId="{D78F0CC4-6272-44B4-9C5D-7743F0D13D58}" destId="{A2CEE79F-AD80-40E1-84C1-F23181067AA5}" srcOrd="0" destOrd="0" presId="urn:microsoft.com/office/officeart/2005/8/layout/cycle6"/>
    <dgm:cxn modelId="{53024D67-F286-4868-ADC9-0C6666C54BA0}" type="presParOf" srcId="{73266B99-B5FB-46F0-ADE0-CFCE3446D9A3}" destId="{9D5918A5-C867-4C38-8392-E87C0414FD40}" srcOrd="0" destOrd="0" presId="urn:microsoft.com/office/officeart/2005/8/layout/cycle6"/>
    <dgm:cxn modelId="{7414C8C3-BDAA-4E8B-8EEF-3F170E0FDB2F}" type="presParOf" srcId="{73266B99-B5FB-46F0-ADE0-CFCE3446D9A3}" destId="{6E8FF0D9-5886-4349-81C1-15EC1D14C4A4}" srcOrd="1" destOrd="0" presId="urn:microsoft.com/office/officeart/2005/8/layout/cycle6"/>
    <dgm:cxn modelId="{DF4BD02C-9C63-472F-8129-1027CA226289}" type="presParOf" srcId="{73266B99-B5FB-46F0-ADE0-CFCE3446D9A3}" destId="{E74D8B9D-5B71-4793-BFA0-66E063A11A27}" srcOrd="2" destOrd="0" presId="urn:microsoft.com/office/officeart/2005/8/layout/cycle6"/>
    <dgm:cxn modelId="{BCBE2C4E-DA6B-4512-BF4C-6CDED4D254A2}" type="presParOf" srcId="{73266B99-B5FB-46F0-ADE0-CFCE3446D9A3}" destId="{35939919-3C6C-4EA1-94F5-1BF4E74B0CB0}" srcOrd="3" destOrd="0" presId="urn:microsoft.com/office/officeart/2005/8/layout/cycle6"/>
    <dgm:cxn modelId="{820F535A-B8BB-42FE-AA4E-FEFF2FC94121}" type="presParOf" srcId="{73266B99-B5FB-46F0-ADE0-CFCE3446D9A3}" destId="{67118524-687E-495D-B33A-762528AC6C45}" srcOrd="4" destOrd="0" presId="urn:microsoft.com/office/officeart/2005/8/layout/cycle6"/>
    <dgm:cxn modelId="{A5F014CE-3849-4DC5-9CBC-41E1B00B157D}" type="presParOf" srcId="{73266B99-B5FB-46F0-ADE0-CFCE3446D9A3}" destId="{65F77991-D3CB-402F-8103-5B694E1B729F}" srcOrd="5" destOrd="0" presId="urn:microsoft.com/office/officeart/2005/8/layout/cycle6"/>
    <dgm:cxn modelId="{EDB62185-CEC9-4ED4-A432-90A775AD96FA}" type="presParOf" srcId="{73266B99-B5FB-46F0-ADE0-CFCE3446D9A3}" destId="{3FC1176B-3BBA-40CD-980E-ABC442E22350}" srcOrd="6" destOrd="0" presId="urn:microsoft.com/office/officeart/2005/8/layout/cycle6"/>
    <dgm:cxn modelId="{287360AD-D60E-4DBE-91A2-5CC4A33D04D6}" type="presParOf" srcId="{73266B99-B5FB-46F0-ADE0-CFCE3446D9A3}" destId="{99D1D9B4-16AF-4528-845C-2B69412DCAF3}" srcOrd="7" destOrd="0" presId="urn:microsoft.com/office/officeart/2005/8/layout/cycle6"/>
    <dgm:cxn modelId="{C1FD382A-ADA4-4340-B6B6-DC145A45D5FD}" type="presParOf" srcId="{73266B99-B5FB-46F0-ADE0-CFCE3446D9A3}" destId="{6E30EBEE-AFAF-48F8-B503-B1F2433C24C2}" srcOrd="8" destOrd="0" presId="urn:microsoft.com/office/officeart/2005/8/layout/cycle6"/>
    <dgm:cxn modelId="{FC0CD7AD-568F-4422-98B6-D3E7639DF835}" type="presParOf" srcId="{73266B99-B5FB-46F0-ADE0-CFCE3446D9A3}" destId="{6D9E66D7-5B5B-47A6-9FD8-21C53FFCD9EB}" srcOrd="9" destOrd="0" presId="urn:microsoft.com/office/officeart/2005/8/layout/cycle6"/>
    <dgm:cxn modelId="{4E1FE9A4-793F-41F8-917E-387E9D413173}" type="presParOf" srcId="{73266B99-B5FB-46F0-ADE0-CFCE3446D9A3}" destId="{33ABB83F-91D1-4F0C-B6B2-D987931E73A5}" srcOrd="10" destOrd="0" presId="urn:microsoft.com/office/officeart/2005/8/layout/cycle6"/>
    <dgm:cxn modelId="{F916DF4B-A5CE-4765-9557-64D1238282A6}" type="presParOf" srcId="{73266B99-B5FB-46F0-ADE0-CFCE3446D9A3}" destId="{3E05E595-FD58-4903-AD9A-12B5C5983FB6}" srcOrd="11" destOrd="0" presId="urn:microsoft.com/office/officeart/2005/8/layout/cycle6"/>
    <dgm:cxn modelId="{61B96487-589A-4904-BED1-53287152944E}" type="presParOf" srcId="{73266B99-B5FB-46F0-ADE0-CFCE3446D9A3}" destId="{A74BAE1F-0C38-46FF-A89C-42CFE3D380A3}" srcOrd="12" destOrd="0" presId="urn:microsoft.com/office/officeart/2005/8/layout/cycle6"/>
    <dgm:cxn modelId="{D39C16F3-4160-46FE-9444-867D67432D7A}" type="presParOf" srcId="{73266B99-B5FB-46F0-ADE0-CFCE3446D9A3}" destId="{BF7D0D16-9FBF-45F4-9C7E-15E2C8398FD9}" srcOrd="13" destOrd="0" presId="urn:microsoft.com/office/officeart/2005/8/layout/cycle6"/>
    <dgm:cxn modelId="{1B991D96-F0D8-4110-9A32-CA964DBF908F}" type="presParOf" srcId="{73266B99-B5FB-46F0-ADE0-CFCE3446D9A3}" destId="{F32B9DA6-4D8A-42B9-97A7-7D4DFDDE7C10}" srcOrd="14" destOrd="0" presId="urn:microsoft.com/office/officeart/2005/8/layout/cycle6"/>
    <dgm:cxn modelId="{3CF66C33-CC6E-4147-9762-8634FEAF4639}" type="presParOf" srcId="{73266B99-B5FB-46F0-ADE0-CFCE3446D9A3}" destId="{A2CEE79F-AD80-40E1-84C1-F23181067AA5}" srcOrd="15" destOrd="0" presId="urn:microsoft.com/office/officeart/2005/8/layout/cycle6"/>
    <dgm:cxn modelId="{7D639DFE-A2CB-48F1-9E7E-90ED9BC01D50}" type="presParOf" srcId="{73266B99-B5FB-46F0-ADE0-CFCE3446D9A3}" destId="{DA0DD862-CF42-4DD8-8F3E-5788B93A4119}" srcOrd="16" destOrd="0" presId="urn:microsoft.com/office/officeart/2005/8/layout/cycle6"/>
    <dgm:cxn modelId="{6AC8AF5E-565C-44F2-B1FB-C371F6A09615}" type="presParOf" srcId="{73266B99-B5FB-46F0-ADE0-CFCE3446D9A3}" destId="{B7DD6DC7-6C6F-4E60-BC8A-10FA24A118A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29AA8-CD81-4E58-A851-8300297BC21E}">
      <dsp:nvSpPr>
        <dsp:cNvPr id="0" name=""/>
        <dsp:cNvSpPr/>
      </dsp:nvSpPr>
      <dsp:spPr>
        <a:xfrm>
          <a:off x="3807618" y="1771917"/>
          <a:ext cx="1702593" cy="810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182"/>
              </a:lnTo>
              <a:lnTo>
                <a:pt x="1702593" y="552182"/>
              </a:lnTo>
              <a:lnTo>
                <a:pt x="1702593" y="810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590CE-F41A-4CF3-A789-227F127E0810}">
      <dsp:nvSpPr>
        <dsp:cNvPr id="0" name=""/>
        <dsp:cNvSpPr/>
      </dsp:nvSpPr>
      <dsp:spPr>
        <a:xfrm>
          <a:off x="2105025" y="1771917"/>
          <a:ext cx="1702593" cy="810279"/>
        </a:xfrm>
        <a:custGeom>
          <a:avLst/>
          <a:gdLst/>
          <a:ahLst/>
          <a:cxnLst/>
          <a:rect l="0" t="0" r="0" b="0"/>
          <a:pathLst>
            <a:path>
              <a:moveTo>
                <a:pt x="1702593" y="0"/>
              </a:moveTo>
              <a:lnTo>
                <a:pt x="1702593" y="552182"/>
              </a:lnTo>
              <a:lnTo>
                <a:pt x="0" y="552182"/>
              </a:lnTo>
              <a:lnTo>
                <a:pt x="0" y="810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E659E-34DD-41BD-B2F7-9B8A13255738}">
      <dsp:nvSpPr>
        <dsp:cNvPr id="0" name=""/>
        <dsp:cNvSpPr/>
      </dsp:nvSpPr>
      <dsp:spPr>
        <a:xfrm>
          <a:off x="2414587" y="2768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4D31E-285D-4ECB-97FB-E41209C0FF6F}">
      <dsp:nvSpPr>
        <dsp:cNvPr id="0" name=""/>
        <dsp:cNvSpPr/>
      </dsp:nvSpPr>
      <dsp:spPr>
        <a:xfrm>
          <a:off x="2724150" y="296852"/>
          <a:ext cx="2786062" cy="17691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600" kern="1200" dirty="0" smtClean="0">
              <a:latin typeface="NikoshBAN" pitchFamily="2" charset="0"/>
              <a:cs typeface="NikoshBAN" pitchFamily="2" charset="0"/>
            </a:rPr>
            <a:t>নির্বাচন </a:t>
          </a:r>
          <a:endParaRPr lang="en-US" sz="4600" kern="1200" dirty="0"/>
        </a:p>
      </dsp:txBody>
      <dsp:txXfrm>
        <a:off x="2775967" y="348669"/>
        <a:ext cx="2682428" cy="1665515"/>
      </dsp:txXfrm>
    </dsp:sp>
    <dsp:sp modelId="{D07DF6AC-72D1-47F5-8BD9-AA1F98BED61D}">
      <dsp:nvSpPr>
        <dsp:cNvPr id="0" name=""/>
        <dsp:cNvSpPr/>
      </dsp:nvSpPr>
      <dsp:spPr>
        <a:xfrm>
          <a:off x="711993" y="2582197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CE870-7D98-4B09-918F-8BF68B11A2BF}">
      <dsp:nvSpPr>
        <dsp:cNvPr id="0" name=""/>
        <dsp:cNvSpPr/>
      </dsp:nvSpPr>
      <dsp:spPr>
        <a:xfrm>
          <a:off x="1021556" y="2876282"/>
          <a:ext cx="2786062" cy="17691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600" kern="1200" dirty="0" smtClean="0">
              <a:latin typeface="NikoshBAN" pitchFamily="2" charset="0"/>
              <a:cs typeface="NikoshBAN" pitchFamily="2" charset="0"/>
            </a:rPr>
            <a:t>১। প্রত্যক্ষ নির্বাচন </a:t>
          </a:r>
          <a:endParaRPr lang="en-US" sz="4600" kern="1200" dirty="0"/>
        </a:p>
      </dsp:txBody>
      <dsp:txXfrm>
        <a:off x="1073373" y="2928099"/>
        <a:ext cx="2682428" cy="1665515"/>
      </dsp:txXfrm>
    </dsp:sp>
    <dsp:sp modelId="{E0FF831D-C843-424F-8211-005D43DEC778}">
      <dsp:nvSpPr>
        <dsp:cNvPr id="0" name=""/>
        <dsp:cNvSpPr/>
      </dsp:nvSpPr>
      <dsp:spPr>
        <a:xfrm>
          <a:off x="4117181" y="2582197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CEA5C-E930-4701-992E-173B684E7316}">
      <dsp:nvSpPr>
        <dsp:cNvPr id="0" name=""/>
        <dsp:cNvSpPr/>
      </dsp:nvSpPr>
      <dsp:spPr>
        <a:xfrm>
          <a:off x="4426743" y="2876282"/>
          <a:ext cx="2786062" cy="17691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600" kern="1200" dirty="0" smtClean="0">
              <a:latin typeface="NikoshBAN" pitchFamily="2" charset="0"/>
              <a:cs typeface="NikoshBAN" pitchFamily="2" charset="0"/>
            </a:rPr>
            <a:t>২। পরোক্ষ নির্বাচন </a:t>
          </a:r>
          <a:endParaRPr lang="en-US" sz="4600" kern="1200" dirty="0"/>
        </a:p>
      </dsp:txBody>
      <dsp:txXfrm>
        <a:off x="4478560" y="2928099"/>
        <a:ext cx="2682428" cy="1665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918A5-C867-4C38-8392-E87C0414FD40}">
      <dsp:nvSpPr>
        <dsp:cNvPr id="0" name=""/>
        <dsp:cNvSpPr/>
      </dsp:nvSpPr>
      <dsp:spPr>
        <a:xfrm>
          <a:off x="3399531" y="1272"/>
          <a:ext cx="1430535" cy="929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itchFamily="2" charset="0"/>
              <a:cs typeface="NikoshBAN" pitchFamily="2" charset="0"/>
            </a:rPr>
            <a:t>১। ইউনিয়ন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itchFamily="2" charset="0"/>
              <a:cs typeface="NikoshBAN" pitchFamily="2" charset="0"/>
            </a:rPr>
            <a:t>পরিষদ নির্বাচন </a:t>
          </a:r>
          <a:endParaRPr lang="en-US" sz="1700" kern="1200" dirty="0"/>
        </a:p>
      </dsp:txBody>
      <dsp:txXfrm>
        <a:off x="3444922" y="46663"/>
        <a:ext cx="1339753" cy="839066"/>
      </dsp:txXfrm>
    </dsp:sp>
    <dsp:sp modelId="{E74D8B9D-5B71-4793-BFA0-66E063A11A27}">
      <dsp:nvSpPr>
        <dsp:cNvPr id="0" name=""/>
        <dsp:cNvSpPr/>
      </dsp:nvSpPr>
      <dsp:spPr>
        <a:xfrm>
          <a:off x="1926286" y="466196"/>
          <a:ext cx="4377026" cy="4377026"/>
        </a:xfrm>
        <a:custGeom>
          <a:avLst/>
          <a:gdLst/>
          <a:ahLst/>
          <a:cxnLst/>
          <a:rect l="0" t="0" r="0" b="0"/>
          <a:pathLst>
            <a:path>
              <a:moveTo>
                <a:pt x="2912900" y="123360"/>
              </a:moveTo>
              <a:arcTo wR="2188513" hR="2188513" stAng="17359751" swAng="14990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39919-3C6C-4EA1-94F5-1BF4E74B0CB0}">
      <dsp:nvSpPr>
        <dsp:cNvPr id="0" name=""/>
        <dsp:cNvSpPr/>
      </dsp:nvSpPr>
      <dsp:spPr>
        <a:xfrm>
          <a:off x="5294839" y="1095528"/>
          <a:ext cx="1430535" cy="929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itchFamily="2" charset="0"/>
              <a:cs typeface="NikoshBAN" pitchFamily="2" charset="0"/>
            </a:rPr>
            <a:t>২। উপজেলাপরিষদ নির্বাচন  </a:t>
          </a:r>
          <a:endParaRPr lang="en-US" sz="1700" kern="1200" dirty="0"/>
        </a:p>
      </dsp:txBody>
      <dsp:txXfrm>
        <a:off x="5340230" y="1140919"/>
        <a:ext cx="1339753" cy="839066"/>
      </dsp:txXfrm>
    </dsp:sp>
    <dsp:sp modelId="{65F77991-D3CB-402F-8103-5B694E1B729F}">
      <dsp:nvSpPr>
        <dsp:cNvPr id="0" name=""/>
        <dsp:cNvSpPr/>
      </dsp:nvSpPr>
      <dsp:spPr>
        <a:xfrm>
          <a:off x="1926286" y="466196"/>
          <a:ext cx="4377026" cy="4377026"/>
        </a:xfrm>
        <a:custGeom>
          <a:avLst/>
          <a:gdLst/>
          <a:ahLst/>
          <a:cxnLst/>
          <a:rect l="0" t="0" r="0" b="0"/>
          <a:pathLst>
            <a:path>
              <a:moveTo>
                <a:pt x="4288173" y="1571246"/>
              </a:moveTo>
              <a:arcTo wR="2188513" hR="2188513" stAng="20617049" swAng="19659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1176B-3BBA-40CD-980E-ABC442E22350}">
      <dsp:nvSpPr>
        <dsp:cNvPr id="0" name=""/>
        <dsp:cNvSpPr/>
      </dsp:nvSpPr>
      <dsp:spPr>
        <a:xfrm>
          <a:off x="5294839" y="3284041"/>
          <a:ext cx="1430535" cy="929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itchFamily="2" charset="0"/>
              <a:cs typeface="NikoshBAN" pitchFamily="2" charset="0"/>
            </a:rPr>
            <a:t>৩। পৌরসভা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itchFamily="2" charset="0"/>
              <a:cs typeface="NikoshBAN" pitchFamily="2" charset="0"/>
            </a:rPr>
            <a:t>    নির্বাচন  </a:t>
          </a:r>
          <a:endParaRPr lang="en-US" sz="1700" kern="1200" dirty="0"/>
        </a:p>
      </dsp:txBody>
      <dsp:txXfrm>
        <a:off x="5340230" y="3329432"/>
        <a:ext cx="1339753" cy="839066"/>
      </dsp:txXfrm>
    </dsp:sp>
    <dsp:sp modelId="{6E30EBEE-AFAF-48F8-B503-B1F2433C24C2}">
      <dsp:nvSpPr>
        <dsp:cNvPr id="0" name=""/>
        <dsp:cNvSpPr/>
      </dsp:nvSpPr>
      <dsp:spPr>
        <a:xfrm>
          <a:off x="1926286" y="466196"/>
          <a:ext cx="4377026" cy="4377026"/>
        </a:xfrm>
        <a:custGeom>
          <a:avLst/>
          <a:gdLst/>
          <a:ahLst/>
          <a:cxnLst/>
          <a:rect l="0" t="0" r="0" b="0"/>
          <a:pathLst>
            <a:path>
              <a:moveTo>
                <a:pt x="3717374" y="3754454"/>
              </a:moveTo>
              <a:arcTo wR="2188513" hR="2188513" stAng="2741187" swAng="14990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E66D7-5B5B-47A6-9FD8-21C53FFCD9EB}">
      <dsp:nvSpPr>
        <dsp:cNvPr id="0" name=""/>
        <dsp:cNvSpPr/>
      </dsp:nvSpPr>
      <dsp:spPr>
        <a:xfrm>
          <a:off x="3399531" y="4378298"/>
          <a:ext cx="1430535" cy="929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itchFamily="2" charset="0"/>
              <a:cs typeface="NikoshBAN" pitchFamily="2" charset="0"/>
            </a:rPr>
            <a:t>৪। সিটি কর্পোরশন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itchFamily="2" charset="0"/>
              <a:cs typeface="NikoshBAN" pitchFamily="2" charset="0"/>
            </a:rPr>
            <a:t>নির্বাচন  </a:t>
          </a:r>
          <a:endParaRPr lang="en-US" sz="1700" kern="1200" dirty="0"/>
        </a:p>
      </dsp:txBody>
      <dsp:txXfrm>
        <a:off x="3444922" y="4423689"/>
        <a:ext cx="1339753" cy="839066"/>
      </dsp:txXfrm>
    </dsp:sp>
    <dsp:sp modelId="{3E05E595-FD58-4903-AD9A-12B5C5983FB6}">
      <dsp:nvSpPr>
        <dsp:cNvPr id="0" name=""/>
        <dsp:cNvSpPr/>
      </dsp:nvSpPr>
      <dsp:spPr>
        <a:xfrm>
          <a:off x="1926286" y="466196"/>
          <a:ext cx="4377026" cy="4377026"/>
        </a:xfrm>
        <a:custGeom>
          <a:avLst/>
          <a:gdLst/>
          <a:ahLst/>
          <a:cxnLst/>
          <a:rect l="0" t="0" r="0" b="0"/>
          <a:pathLst>
            <a:path>
              <a:moveTo>
                <a:pt x="1464126" y="4253665"/>
              </a:moveTo>
              <a:arcTo wR="2188513" hR="2188513" stAng="6559751" swAng="14990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BAE1F-0C38-46FF-A89C-42CFE3D380A3}">
      <dsp:nvSpPr>
        <dsp:cNvPr id="0" name=""/>
        <dsp:cNvSpPr/>
      </dsp:nvSpPr>
      <dsp:spPr>
        <a:xfrm>
          <a:off x="1504223" y="3284041"/>
          <a:ext cx="1430535" cy="929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itchFamily="2" charset="0"/>
              <a:cs typeface="NikoshBAN" pitchFamily="2" charset="0"/>
            </a:rPr>
            <a:t>৫। জেলা পরিষদ নির্বাচন </a:t>
          </a:r>
          <a:endParaRPr lang="en-US" sz="1700" kern="1200" dirty="0"/>
        </a:p>
      </dsp:txBody>
      <dsp:txXfrm>
        <a:off x="1549614" y="3329432"/>
        <a:ext cx="1339753" cy="839066"/>
      </dsp:txXfrm>
    </dsp:sp>
    <dsp:sp modelId="{F32B9DA6-4D8A-42B9-97A7-7D4DFDDE7C10}">
      <dsp:nvSpPr>
        <dsp:cNvPr id="0" name=""/>
        <dsp:cNvSpPr/>
      </dsp:nvSpPr>
      <dsp:spPr>
        <a:xfrm>
          <a:off x="1926286" y="466196"/>
          <a:ext cx="4377026" cy="4377026"/>
        </a:xfrm>
        <a:custGeom>
          <a:avLst/>
          <a:gdLst/>
          <a:ahLst/>
          <a:cxnLst/>
          <a:rect l="0" t="0" r="0" b="0"/>
          <a:pathLst>
            <a:path>
              <a:moveTo>
                <a:pt x="88853" y="2805780"/>
              </a:moveTo>
              <a:arcTo wR="2188513" hR="2188513" stAng="9817049" swAng="19659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EE79F-AD80-40E1-84C1-F23181067AA5}">
      <dsp:nvSpPr>
        <dsp:cNvPr id="0" name=""/>
        <dsp:cNvSpPr/>
      </dsp:nvSpPr>
      <dsp:spPr>
        <a:xfrm>
          <a:off x="1504223" y="1095528"/>
          <a:ext cx="1430535" cy="929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itchFamily="2" charset="0"/>
              <a:cs typeface="NikoshBAN" pitchFamily="2" charset="0"/>
            </a:rPr>
            <a:t>৬। পার্বত্য জেলা       পরিষদ</a:t>
          </a:r>
          <a:endParaRPr lang="en-US" sz="1700" kern="1200" dirty="0"/>
        </a:p>
      </dsp:txBody>
      <dsp:txXfrm>
        <a:off x="1549614" y="1140919"/>
        <a:ext cx="1339753" cy="839066"/>
      </dsp:txXfrm>
    </dsp:sp>
    <dsp:sp modelId="{B7DD6DC7-6C6F-4E60-BC8A-10FA24A118A1}">
      <dsp:nvSpPr>
        <dsp:cNvPr id="0" name=""/>
        <dsp:cNvSpPr/>
      </dsp:nvSpPr>
      <dsp:spPr>
        <a:xfrm>
          <a:off x="1926286" y="466196"/>
          <a:ext cx="4377026" cy="4377026"/>
        </a:xfrm>
        <a:custGeom>
          <a:avLst/>
          <a:gdLst/>
          <a:ahLst/>
          <a:cxnLst/>
          <a:rect l="0" t="0" r="0" b="0"/>
          <a:pathLst>
            <a:path>
              <a:moveTo>
                <a:pt x="659651" y="622571"/>
              </a:moveTo>
              <a:arcTo wR="2188513" hR="2188513" stAng="13541187" swAng="14990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C79DBF5D-B376-4396-9164-08CAD80ED0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6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506E-1DFE-405F-97A8-9BF3F445B1E8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9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971CF-F6F7-4367-AC58-E4E4E6C7E327}" type="slidenum">
              <a:rPr lang="en-US"/>
              <a:pPr/>
              <a:t>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3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5AE6-DA38-4502-B9B2-A23921D1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1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F536-7168-47E3-B99B-10606A903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25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8649-4846-4A59-ADB9-FED528F4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41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BA74-EE40-4C2D-9E77-D900ECC3E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119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C818-A830-438A-8DCF-3013C6BE7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230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534D-D1E4-4D35-B6BB-FDB03E5A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51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DFBC-2B6E-4E4C-A0A3-CF21B473BE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755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A9F5-2F85-49ED-8044-358AC253FE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798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77A-D603-4F11-8E42-4894648B6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679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F15C-9D65-4863-9B31-1252F7868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401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390F-27B8-4D16-8B9A-70DB071F1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611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B7DA-4BA4-49FE-9F23-945898164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9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9871" y="3429000"/>
            <a:ext cx="7610167" cy="321857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ln>
                  <a:solidFill>
                    <a:srgbClr val="00FFCC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6700" y="201622"/>
            <a:ext cx="8420100" cy="1858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ছাড়াও নির্বাচন ব্যবস্থাকে ২ ভাগে ভাগ করা হয়। </a:t>
            </a:r>
            <a:b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যথাঃ ক।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 পর্যায়ের নির্বাচন। ও  </a:t>
            </a:r>
            <a:b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খ। স্থানীয় পর্যায়ের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নির্বাচন।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6700" y="2087880"/>
            <a:ext cx="8420100" cy="1731952"/>
            <a:chOff x="0" y="0"/>
            <a:chExt cx="8610600" cy="13411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8610600" cy="13411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623316" y="0"/>
              <a:ext cx="7730888" cy="1160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900" b="1" kern="1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ক। জাতীয় পর্যায়ের নির্বাচন  </a:t>
              </a:r>
              <a:r>
                <a:rPr lang="bn-BD" sz="59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৩ প্রকার। </a:t>
              </a:r>
              <a:r>
                <a:rPr lang="bn-BD" sz="5900" b="1" kern="1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5900" kern="1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2" y="3930446"/>
            <a:ext cx="2851238" cy="2605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16" y="3930446"/>
            <a:ext cx="2595868" cy="2671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73" y="3963694"/>
            <a:ext cx="2762250" cy="260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591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55956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স্থানীয় পর্যায়ের নির্বাচন</a:t>
            </a:r>
          </a:p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 প্রকার। </a:t>
            </a:r>
          </a:p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6024832"/>
              </p:ext>
            </p:extLst>
          </p:nvPr>
        </p:nvGraphicFramePr>
        <p:xfrm>
          <a:off x="457201" y="1430594"/>
          <a:ext cx="8229599" cy="530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84474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5918A5-C867-4C38-8392-E87C0414F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5">
                                            <p:graphicEl>
                                              <a:dgm id="{9D5918A5-C867-4C38-8392-E87C0414F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4D8B9D-5B71-4793-BFA0-66E063A1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5">
                                            <p:graphicEl>
                                              <a:dgm id="{E74D8B9D-5B71-4793-BFA0-66E063A11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939919-3C6C-4EA1-94F5-1BF4E74B0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5">
                                            <p:graphicEl>
                                              <a:dgm id="{35939919-3C6C-4EA1-94F5-1BF4E74B0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F77991-D3CB-402F-8103-5B694E1B7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5">
                                            <p:graphicEl>
                                              <a:dgm id="{65F77991-D3CB-402F-8103-5B694E1B7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C1176B-3BBA-40CD-980E-ABC442E2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5">
                                            <p:graphicEl>
                                              <a:dgm id="{3FC1176B-3BBA-40CD-980E-ABC442E22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30EBEE-AFAF-48F8-B503-B1F2433C2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5">
                                            <p:graphicEl>
                                              <a:dgm id="{6E30EBEE-AFAF-48F8-B503-B1F2433C2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9E66D7-5B5B-47A6-9FD8-21C53FFCD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3000"/>
                                        <p:tgtEl>
                                          <p:spTgt spid="5">
                                            <p:graphicEl>
                                              <a:dgm id="{6D9E66D7-5B5B-47A6-9FD8-21C53FFCD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05E595-FD58-4903-AD9A-12B5C5983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3000"/>
                                        <p:tgtEl>
                                          <p:spTgt spid="5">
                                            <p:graphicEl>
                                              <a:dgm id="{3E05E595-FD58-4903-AD9A-12B5C5983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4BAE1F-0C38-46FF-A89C-42CFE3D38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3000"/>
                                        <p:tgtEl>
                                          <p:spTgt spid="5">
                                            <p:graphicEl>
                                              <a:dgm id="{A74BAE1F-0C38-46FF-A89C-42CFE3D38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2B9DA6-4D8A-42B9-97A7-7D4DFDDE7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3000"/>
                                        <p:tgtEl>
                                          <p:spTgt spid="5">
                                            <p:graphicEl>
                                              <a:dgm id="{F32B9DA6-4D8A-42B9-97A7-7D4DFDDE7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EE79F-AD80-40E1-84C1-F23181067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3000"/>
                                        <p:tgtEl>
                                          <p:spTgt spid="5">
                                            <p:graphicEl>
                                              <a:dgm id="{A2CEE79F-AD80-40E1-84C1-F23181067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DD6DC7-6C6F-4E60-BC8A-10FA24A11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3000"/>
                                        <p:tgtEl>
                                          <p:spTgt spid="5">
                                            <p:graphicEl>
                                              <a:dgm id="{B7DD6DC7-6C6F-4E60-BC8A-10FA24A11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296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lvl="1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জাতীয় ও স্থানীয় পর্যায়ের নির্বাচনের মধ্যে পার্থক্য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5078272"/>
              </p:ext>
            </p:extLst>
          </p:nvPr>
        </p:nvGraphicFramePr>
        <p:xfrm>
          <a:off x="506673" y="2851529"/>
          <a:ext cx="8113594" cy="346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797"/>
                <a:gridCol w="4056797"/>
              </a:tblGrid>
              <a:tr h="938966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জাতীয় পর্যায়ের নির্বাচন  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স্থানীয় পর্যায়ের নির্বাচন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80768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সারা দেশ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ব্যপী একই সময়ে অনুষ্ঠিত হয়। </a:t>
                      </a:r>
                      <a:endParaRPr lang="bn-BD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সময়ে বিভিন্ন স্থানে অনুষ্ঠিত হয়।</a:t>
                      </a:r>
                      <a:endParaRPr lang="en-US" sz="4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4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6" y="1053721"/>
            <a:ext cx="2915364" cy="1797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24" y="988326"/>
            <a:ext cx="3324367" cy="1815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miley Face 9"/>
          <p:cNvSpPr/>
          <p:nvPr/>
        </p:nvSpPr>
        <p:spPr>
          <a:xfrm>
            <a:off x="163773" y="217384"/>
            <a:ext cx="685800" cy="685800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41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901710" y="2857933"/>
            <a:ext cx="7130956" cy="21044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bn-BD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ও স্থানীয় পর্যায়ের নির্বাচনের মধ্যে ৩টি পার্থক্য নির্ণয় কর।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197511" y="1132764"/>
            <a:ext cx="4822722" cy="7986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03290" y="1931443"/>
            <a:ext cx="870155" cy="926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10184" y="970034"/>
            <a:ext cx="6196084" cy="717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প্রত্যক্ষ নির্বাচন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565" y="1940844"/>
            <a:ext cx="2197289" cy="1967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ভোট দাতা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67854" y="2584271"/>
            <a:ext cx="3357349" cy="818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সরাসরি ভোট প্রদান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5203" y="2086127"/>
            <a:ext cx="2458358" cy="1822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নির্বাচিত প্রতিনিধি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4" y="983682"/>
            <a:ext cx="941697" cy="721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8" y="4143870"/>
            <a:ext cx="2929874" cy="2357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03" y="4143871"/>
            <a:ext cx="2682391" cy="246340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205472" y="5120994"/>
            <a:ext cx="2919731" cy="818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সরাসরি ভোট প্রদান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566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81031" y="310700"/>
            <a:ext cx="6196084" cy="7269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পরোক্ষ নির্বাচন 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538" y="1761156"/>
            <a:ext cx="1569493" cy="158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ভোট দাতা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81031" y="2242767"/>
            <a:ext cx="1876569" cy="818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প্রথম নির্বাচন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2718" y="2031225"/>
            <a:ext cx="1678675" cy="1412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চূড়ান্ত  প্রতিনিধি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4" y="323300"/>
            <a:ext cx="941697" cy="721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600" y="1860629"/>
            <a:ext cx="1528549" cy="158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86149" y="2339855"/>
            <a:ext cx="1876569" cy="818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২য় নির্বাচন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8" y="4060184"/>
            <a:ext cx="2280939" cy="218483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492477" y="4804243"/>
            <a:ext cx="1356190" cy="69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 নির্বাচন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67" y="4241394"/>
            <a:ext cx="2018733" cy="197829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867401" y="4882180"/>
            <a:ext cx="1356189" cy="69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 নির্বাচন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0" y="4266730"/>
            <a:ext cx="1799964" cy="19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8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8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405719" y="1089814"/>
            <a:ext cx="5404514" cy="14914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একক কাজ 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587" y="4087582"/>
            <a:ext cx="769313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প্রত্যক্ষ ও পরোক্ষ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নির্বাচন সম্পর্কে যা জান  লিখ।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94610" y="2581286"/>
            <a:ext cx="1026732" cy="1506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7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60249" y="259080"/>
            <a:ext cx="7559851" cy="1023811"/>
            <a:chOff x="879712" y="0"/>
            <a:chExt cx="7730888" cy="1023811"/>
          </a:xfrm>
        </p:grpSpPr>
        <p:sp>
          <p:nvSpPr>
            <p:cNvPr id="11" name="Rectangle 10"/>
            <p:cNvSpPr/>
            <p:nvPr/>
          </p:nvSpPr>
          <p:spPr>
            <a:xfrm>
              <a:off x="1591045" y="0"/>
              <a:ext cx="6503744" cy="8463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879712" y="1"/>
              <a:ext cx="7730888" cy="10238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b="1" kern="1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ক। জাতীয় পর্যায়ের নির্বাচন </a:t>
              </a:r>
              <a:endParaRPr lang="en-US" sz="5400" kern="1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89096" y="1248772"/>
            <a:ext cx="6102155" cy="825690"/>
            <a:chOff x="4843" y="1341120"/>
            <a:chExt cx="2396504" cy="2816352"/>
          </a:xfrm>
        </p:grpSpPr>
        <p:sp>
          <p:nvSpPr>
            <p:cNvPr id="14" name="Rectangle 13"/>
            <p:cNvSpPr/>
            <p:nvPr/>
          </p:nvSpPr>
          <p:spPr>
            <a:xfrm>
              <a:off x="4843" y="1341120"/>
              <a:ext cx="2396504" cy="28163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843" y="1341120"/>
              <a:ext cx="2396504" cy="2816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200" b="1" kern="1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১। জাতীয়  সংসদ নির্বাচন  </a:t>
              </a:r>
              <a:endParaRPr lang="en-US" sz="5200" kern="12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6" y="2232830"/>
            <a:ext cx="3614351" cy="2228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546" y="4735773"/>
            <a:ext cx="8488908" cy="1733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প্রাপ্ত বয়স্ক নাগরিকদের সরাসরি ভোট এ জাতীয় সংসদের ৩০০টি আসনের সদস্য নির্বাচিত হয়।  নির্বাচিত সংসদ সদস্যরা ভোট দিয়ে জাতীয় সংসদের ৫০টি সংরক্ষিত মহিলা আসনের সদস্য নির্বাচিত করেন।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2" y="2232831"/>
            <a:ext cx="3684327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551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35657" y="612648"/>
            <a:ext cx="4379041" cy="1461812"/>
            <a:chOff x="2401348" y="1341120"/>
            <a:chExt cx="3276932" cy="2816352"/>
          </a:xfrm>
        </p:grpSpPr>
        <p:sp>
          <p:nvSpPr>
            <p:cNvPr id="9" name="Rectangle 8"/>
            <p:cNvSpPr/>
            <p:nvPr/>
          </p:nvSpPr>
          <p:spPr>
            <a:xfrm>
              <a:off x="2401348" y="1341120"/>
              <a:ext cx="3276932" cy="2816352"/>
            </a:xfrm>
            <a:prstGeom prst="rect">
              <a:avLst/>
            </a:prstGeom>
            <a:blipFill rotWithShape="0">
              <a:blip r:embed="rId2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401348" y="1341120"/>
              <a:ext cx="3276932" cy="2816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200" b="1" kern="1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২। রাষ্ট্রপতি নির্বাচন</a:t>
              </a:r>
              <a:endParaRPr lang="en-US" sz="52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994369" y="4325240"/>
            <a:ext cx="7533564" cy="2429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এটি একটি পরোক্ষ নির্বাচন। নির্বাচিত জাতীয় সংসদ সদস্যরা ৫ বছরের জন্য দেশের রাষ্ট্রপতি নির্বাচন করেন।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57" y="2074460"/>
            <a:ext cx="4379041" cy="21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961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38233" y="426493"/>
            <a:ext cx="4681182" cy="1470546"/>
            <a:chOff x="5678281" y="1341120"/>
            <a:chExt cx="2927474" cy="2816352"/>
          </a:xfrm>
        </p:grpSpPr>
        <p:sp>
          <p:nvSpPr>
            <p:cNvPr id="13" name="Rectangle 12"/>
            <p:cNvSpPr/>
            <p:nvPr/>
          </p:nvSpPr>
          <p:spPr>
            <a:xfrm>
              <a:off x="5678281" y="1341120"/>
              <a:ext cx="2927474" cy="2816352"/>
            </a:xfrm>
            <a:prstGeom prst="rect">
              <a:avLst/>
            </a:prstGeom>
            <a:blipFill rotWithShape="0">
              <a:blip r:embed="rId2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5678281" y="1341120"/>
              <a:ext cx="2927474" cy="2816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200" kern="1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৩। গণভোট</a:t>
              </a:r>
              <a:r>
                <a:rPr lang="bn-BD" sz="5200" kern="1200" dirty="0" smtClean="0"/>
                <a:t> </a:t>
              </a:r>
              <a:endParaRPr lang="en-US" sz="5200" kern="1200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026444" y="4848037"/>
            <a:ext cx="7492621" cy="155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দেশের কোন গুরুত্বপূর্ণ বিষয়ে মতামত যাচাইয়ের জন্য যে কোন সময় এটি অনুষ্ঠিত হতে পারে।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1897039"/>
            <a:ext cx="4681182" cy="29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979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341147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9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2098" y="5199229"/>
            <a:ext cx="6669206" cy="990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উপরের চিত্রগুলোর ৪টি বৈশিষ্ট্য লিখ। 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4209" y="368489"/>
            <a:ext cx="5104263" cy="6141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-Up Arrow 4"/>
          <p:cNvSpPr/>
          <p:nvPr/>
        </p:nvSpPr>
        <p:spPr>
          <a:xfrm>
            <a:off x="3775587" y="982639"/>
            <a:ext cx="1179871" cy="226200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" y="1725561"/>
            <a:ext cx="3569110" cy="34736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8" y="1725561"/>
            <a:ext cx="3937819" cy="347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834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47664" y="209369"/>
            <a:ext cx="4121625" cy="16685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115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kumimoji="0" lang="bn-BD" sz="1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kumimoji="0" lang="en-US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615" y="2210937"/>
            <a:ext cx="7997588" cy="36166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প্রত্যক্ষ নির্বাচন কি?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পরোক্ষ নির্বাচন কি?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২টি স্থানীয় পর্যায়ের নির্বাচনের নাম লিখ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914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1828800" y="2440676"/>
            <a:ext cx="6755642" cy="3086667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তোমার দেখা একটি নির্বাচনের সংক্ষিপ্ত বিবরণ দাও।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9051" y="277302"/>
            <a:ext cx="4495140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996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6412" y="801807"/>
            <a:ext cx="5941050" cy="2681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9900" dirty="0">
                <a:solidFill>
                  <a:srgbClr val="00FF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dirty="0">
              <a:solidFill>
                <a:srgbClr val="00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664"/>
            <a:ext cx="9143999" cy="4116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411"/>
            <a:ext cx="1685925" cy="1390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49" y="1213713"/>
            <a:ext cx="16859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9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3727938" y="2114706"/>
            <a:ext cx="3713870" cy="1311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727938" y="3520747"/>
            <a:ext cx="3713870" cy="12003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সপ্তম শ্রেণি 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6ষ্ঠ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68615" y="4852923"/>
            <a:ext cx="371387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    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282891"/>
            <a:ext cx="7724633" cy="55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3860418267_9602a3b07d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0196" y="629260"/>
            <a:ext cx="8050228" cy="6037671"/>
          </a:xfrm>
        </p:spPr>
      </p:pic>
    </p:spTree>
    <p:extLst>
      <p:ext uri="{BB962C8B-B14F-4D97-AF65-F5344CB8AC3E}">
        <p14:creationId xmlns:p14="http://schemas.microsoft.com/office/powerpoint/2010/main" val="6306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0"/>
            <a:ext cx="3193576" cy="31935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122830" y="3362183"/>
            <a:ext cx="3253416" cy="1846088"/>
          </a:xfrm>
          <a:prstGeom prst="roundRect">
            <a:avLst>
              <a:gd name="adj" fmla="val 3694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নির্বাচন ব্যাবস্থা</a:t>
            </a:r>
          </a:p>
          <a:p>
            <a:r>
              <a:rPr kumimoji="0" lang="bn-B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366677" y="368930"/>
            <a:ext cx="887105" cy="1780591"/>
          </a:xfrm>
          <a:prstGeom prst="roundRect">
            <a:avLst/>
          </a:prstGeom>
          <a:solidFill>
            <a:srgbClr val="C0C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10582" y="3791242"/>
            <a:ext cx="3043769" cy="151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৫ম অধ্যায়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41322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2141790"/>
            <a:ext cx="6132018" cy="757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 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624"/>
            <a:ext cx="2361062" cy="3879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1103" y="5398098"/>
            <a:ext cx="6933064" cy="4862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1" indent="-51435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প্রত্যেক প্রকার নির্বাচনের নাম বলতে পারবে।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2281" y="3469348"/>
            <a:ext cx="6855350" cy="4862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নির্বাচন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 কত প্রকার  তা বলতে পারবে ।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3424" y="4262768"/>
            <a:ext cx="6933064" cy="9048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1" indent="-514350"/>
            <a:r>
              <a:rPr lang="bn-BD" sz="3200" dirty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২। জাতীয় ও স্থানীয় পর্যায়ের নির্বাচনের মধ্যে পার্থক্য নির্ণয় করতে পারবে।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87690"/>
            <a:ext cx="6132018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178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" y="1622324"/>
            <a:ext cx="4409769" cy="3047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64" y="1622324"/>
            <a:ext cx="4173793" cy="3047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3677" y="368710"/>
            <a:ext cx="79936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করি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496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55594" y="326409"/>
            <a:ext cx="6288206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নির্বাচন প্রধানত ২ প্রকার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755820"/>
              </p:ext>
            </p:extLst>
          </p:nvPr>
        </p:nvGraphicFramePr>
        <p:xfrm>
          <a:off x="533400" y="18288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936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346</Words>
  <Application>Microsoft Office PowerPoint</Application>
  <PresentationFormat>On-screen Show (4:3)</PresentationFormat>
  <Paragraphs>82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জাতীয় ও স্থানীয় পর্যায়ের নির্বাচনের মধ্যে পার্থক্য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Expectations</dc:title>
  <dc:creator>PALASHIHATA COLLEGE</dc:creator>
  <cp:lastModifiedBy>Windows User</cp:lastModifiedBy>
  <cp:revision>140</cp:revision>
  <dcterms:created xsi:type="dcterms:W3CDTF">2013-06-26T12:04:54Z</dcterms:created>
  <dcterms:modified xsi:type="dcterms:W3CDTF">2019-11-05T01:12:46Z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