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7"/>
  </p:notesMasterIdLst>
  <p:sldIdLst>
    <p:sldId id="257" r:id="rId2"/>
    <p:sldId id="258" r:id="rId3"/>
    <p:sldId id="287" r:id="rId4"/>
    <p:sldId id="315" r:id="rId5"/>
    <p:sldId id="289" r:id="rId6"/>
    <p:sldId id="290" r:id="rId7"/>
    <p:sldId id="306" r:id="rId8"/>
    <p:sldId id="307" r:id="rId9"/>
    <p:sldId id="263" r:id="rId10"/>
    <p:sldId id="316" r:id="rId11"/>
    <p:sldId id="266" r:id="rId12"/>
    <p:sldId id="291" r:id="rId13"/>
    <p:sldId id="305" r:id="rId14"/>
    <p:sldId id="310" r:id="rId15"/>
    <p:sldId id="292" r:id="rId16"/>
    <p:sldId id="293" r:id="rId17"/>
    <p:sldId id="308" r:id="rId18"/>
    <p:sldId id="294" r:id="rId19"/>
    <p:sldId id="317" r:id="rId20"/>
    <p:sldId id="295" r:id="rId21"/>
    <p:sldId id="301" r:id="rId22"/>
    <p:sldId id="296" r:id="rId23"/>
    <p:sldId id="302" r:id="rId24"/>
    <p:sldId id="297" r:id="rId25"/>
    <p:sldId id="319" r:id="rId26"/>
    <p:sldId id="264" r:id="rId27"/>
    <p:sldId id="324" r:id="rId28"/>
    <p:sldId id="298" r:id="rId29"/>
    <p:sldId id="320" r:id="rId30"/>
    <p:sldId id="299" r:id="rId31"/>
    <p:sldId id="265" r:id="rId32"/>
    <p:sldId id="311" r:id="rId33"/>
    <p:sldId id="325" r:id="rId34"/>
    <p:sldId id="304" r:id="rId35"/>
    <p:sldId id="30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524D-4C2D-4D6A-8DBB-A1DB829E74E0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A53C1-15D2-43F2-AC8F-77E1E2A9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9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A53C1-15D2-43F2-AC8F-77E1E2A995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4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1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8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6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865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21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38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44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30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1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3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0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5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5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3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4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ACDC55-BB5D-406D-B57F-AB11D44F492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5293F-0C47-427C-9C8B-E9BAE0F6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9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421" y="1011353"/>
            <a:ext cx="120315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8000" b="1" dirty="0" smtClean="0">
                <a:solidFill>
                  <a:schemeClr val="accent2">
                    <a:lumMod val="75000"/>
                  </a:schemeClr>
                </a:solidFill>
              </a:rPr>
              <a:t>স্বাগতম</a:t>
            </a: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bn-BD" sz="8000" b="1" dirty="0" smtClean="0">
                <a:solidFill>
                  <a:schemeClr val="accent2">
                    <a:lumMod val="75000"/>
                  </a:schemeClr>
                </a:solidFill>
              </a:rPr>
              <a:t>স্বাগতম</a:t>
            </a:r>
            <a:endParaRPr lang="en-US" sz="8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33" y="157899"/>
            <a:ext cx="2131093" cy="23612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21" y="2905625"/>
            <a:ext cx="6477716" cy="3627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8882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293" y="1540042"/>
            <a:ext cx="802506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/>
              <a:t>জন্ম পূর্ব বর্ধন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36293" y="2463372"/>
            <a:ext cx="8025061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000" b="1" dirty="0" smtClean="0"/>
              <a:t>(গর্ভধারণের পর থেকে জন্মগ্রহন পর্যন্ত)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191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11" y="348903"/>
            <a:ext cx="5928882" cy="4378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3" y="361737"/>
            <a:ext cx="5931568" cy="4365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8443" y="4814648"/>
            <a:ext cx="5678904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মাতৃদেহ হতে </a:t>
            </a:r>
            <a:r>
              <a:rPr lang="en-US" sz="4400" b="1" dirty="0" smtClean="0"/>
              <a:t>o</a:t>
            </a:r>
            <a:r>
              <a:rPr lang="en-US" sz="4400" b="1" baseline="-25000" dirty="0" smtClean="0"/>
              <a:t>2</a:t>
            </a:r>
            <a:r>
              <a:rPr lang="bn-BD" sz="4400" b="1" baseline="-25000" dirty="0" smtClean="0"/>
              <a:t> </a:t>
            </a:r>
            <a:r>
              <a:rPr lang="bn-BD" sz="3200" b="1" dirty="0"/>
              <a:t>ও খাদ্য </a:t>
            </a:r>
            <a:r>
              <a:rPr lang="bn-BD" sz="3200" b="1" dirty="0" smtClean="0"/>
              <a:t>গ্রহন</a:t>
            </a:r>
            <a:r>
              <a:rPr lang="en-US" sz="3200" b="1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0011" y="4937758"/>
            <a:ext cx="5928882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দ্রুত বর্ধন ও বিকাশ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316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726" y="1275347"/>
            <a:ext cx="9107906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/>
              <a:t>নবজাতক কাল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19726" y="2502570"/>
            <a:ext cx="9107906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/>
              <a:t>(জন্ম মহূর্ত থেকে আট দিন)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391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0" y="974557"/>
            <a:ext cx="6075946" cy="37177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6" y="974557"/>
            <a:ext cx="5606716" cy="37177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44380" y="4989475"/>
            <a:ext cx="5654842" cy="5847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FFFF00"/>
                  </a:solidFill>
                </a:ln>
              </a:rPr>
              <a:t>অধিক ঘুম</a:t>
            </a:r>
            <a:endParaRPr lang="en-US" sz="3200" b="1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26" y="4989475"/>
            <a:ext cx="5342021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92D050"/>
                </a:solidFill>
              </a:rPr>
              <a:t>অঙ্গসঞ্চালন</a:t>
            </a:r>
            <a:endParaRPr lang="en-US" sz="3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526" y="1973179"/>
            <a:ext cx="8061158" cy="21236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/>
              <a:t>	অতি শৈশব কাল (২সপ্তাহ থেকে২বছর</a:t>
            </a:r>
            <a:r>
              <a:rPr lang="bn-BD" sz="6000" b="1" dirty="0"/>
              <a:t>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213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" y="288759"/>
            <a:ext cx="5907504" cy="3757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6" y="288759"/>
            <a:ext cx="5871409" cy="3757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75" y="4283242"/>
            <a:ext cx="4544070" cy="2544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7273" y="4283242"/>
            <a:ext cx="252663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দ্রুত বর্ধন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96853" y="6233545"/>
            <a:ext cx="262288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সামাজিকীকরন এর সূচনা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9136" y="4283242"/>
            <a:ext cx="335681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/>
              <a:t>দাঁড়াতে </a:t>
            </a:r>
            <a:r>
              <a:rPr lang="bn-BD" sz="2400" b="1" dirty="0" smtClean="0"/>
              <a:t>ও হাটতে শেখে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028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9568" y="2310063"/>
            <a:ext cx="9986211" cy="21236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/>
              <a:t>	প্রারম্ভিক শৈশব কাল</a:t>
            </a:r>
          </a:p>
          <a:p>
            <a:r>
              <a:rPr lang="bn-BD" sz="6600" b="1" dirty="0" smtClean="0"/>
              <a:t>  (২বছর থেকে ৬ বছর)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112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3717887"/>
            <a:ext cx="5098507" cy="2714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11" y="133190"/>
            <a:ext cx="5245691" cy="2894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11" y="3488269"/>
            <a:ext cx="5245691" cy="2900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133189"/>
            <a:ext cx="4969042" cy="3119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34716" y="3300626"/>
            <a:ext cx="341696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/>
              <a:t>রঙ এর পার্থক্য নিরুপন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28811" y="3027364"/>
            <a:ext cx="336884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/>
              <a:t>মল মূত্র ত্যাগের নিয়ন্ত্রন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55142" y="6396335"/>
            <a:ext cx="31161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অনুকরন প্রিয়তা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34716" y="6449827"/>
            <a:ext cx="294773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/>
              <a:t>শক্ত খাবার খেতে সক্ষমতা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58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4189" y="1900989"/>
            <a:ext cx="10491537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	</a:t>
            </a:r>
            <a:r>
              <a:rPr lang="bn-BD" sz="5400" b="1" dirty="0" smtClean="0"/>
              <a:t>     মধ্য শৈশব কাল</a:t>
            </a:r>
          </a:p>
          <a:p>
            <a:r>
              <a:rPr lang="bn-BD" sz="5400" b="1" dirty="0" smtClean="0"/>
              <a:t>	(৬ বছর থেকে ১১ বছর)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828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8" y="208767"/>
            <a:ext cx="5790639" cy="3569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90" y="192506"/>
            <a:ext cx="5387912" cy="3585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42562" y="4121501"/>
            <a:ext cx="4283242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স্কুলে যাওয়া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41544" y="4121501"/>
            <a:ext cx="4008772" cy="10772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খেলাধুলাই নৈপুন্যতা অর্জন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843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811" y="2337923"/>
            <a:ext cx="8845711" cy="30162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b="1" dirty="0" smtClean="0"/>
              <a:t>মোসাঃহাবিবা সুলতানা</a:t>
            </a:r>
          </a:p>
          <a:p>
            <a:pPr algn="just"/>
            <a:r>
              <a:rPr lang="bn-BD" sz="2800" b="1" dirty="0" smtClean="0"/>
              <a:t>পদবীঃসহকারী শিক্ষক</a:t>
            </a:r>
          </a:p>
          <a:p>
            <a:pPr algn="just"/>
            <a:r>
              <a:rPr lang="bn-BD" sz="3200" b="1" dirty="0" smtClean="0"/>
              <a:t>স্কুলের নামঃএ </a:t>
            </a:r>
            <a:r>
              <a:rPr lang="bn-BD" sz="2800" b="1" dirty="0" smtClean="0"/>
              <a:t>কিউ</a:t>
            </a:r>
            <a:r>
              <a:rPr lang="bn-BD" sz="2400" b="1" dirty="0" smtClean="0"/>
              <a:t> </a:t>
            </a:r>
            <a:r>
              <a:rPr lang="bn-BD" sz="2800" b="1" dirty="0" smtClean="0"/>
              <a:t>চৌধুরী নারী কল্যান শিক্ষালয়</a:t>
            </a:r>
            <a:r>
              <a:rPr lang="bn-BD" sz="2400" b="1" dirty="0" smtClean="0"/>
              <a:t>।</a:t>
            </a:r>
            <a:endParaRPr lang="bn-BD" sz="2800" b="1" dirty="0" smtClean="0"/>
          </a:p>
          <a:p>
            <a:pPr algn="just"/>
            <a:r>
              <a:rPr lang="bn-BD" sz="2800" b="1" dirty="0" smtClean="0"/>
              <a:t>ঠিকানাঃবাজিতপুর,কানসাট,শিবগঞ্জ,চাঁপাই নবাবগঞ্জ।</a:t>
            </a:r>
          </a:p>
          <a:p>
            <a:pPr algn="just"/>
            <a:r>
              <a:rPr lang="bn-BD" sz="2800" b="1" dirty="0" smtClean="0"/>
              <a:t>মোবাইল নম্বরঃ০১৭১২-১৭১৭৮১</a:t>
            </a:r>
          </a:p>
          <a:p>
            <a:pPr algn="just"/>
            <a:r>
              <a:rPr lang="bn-BD" sz="2800" b="1" dirty="0" smtClean="0"/>
              <a:t>ই-মেইলঃ</a:t>
            </a:r>
            <a:r>
              <a:rPr lang="en-US" sz="2800" b="1" dirty="0" smtClean="0"/>
              <a:t>habibahelen.26@gmail.com</a:t>
            </a:r>
            <a:endParaRPr lang="bn-BD" sz="2800" b="1" dirty="0" smtClean="0"/>
          </a:p>
          <a:p>
            <a:pPr algn="just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5812" y="1630037"/>
            <a:ext cx="8845711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/>
              <a:t>শিক্ষক 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4603" y="559703"/>
            <a:ext cx="5545777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/>
              <a:t>পরিচিতি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3340" y="3835728"/>
            <a:ext cx="33607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490537"/>
            <a:ext cx="8373979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/>
              <a:t>বয়ঃসন্ধি কাল/কৈশর কাল </a:t>
            </a:r>
          </a:p>
          <a:p>
            <a:r>
              <a:rPr lang="bn-BD" sz="6000" b="1" dirty="0" smtClean="0"/>
              <a:t>(১১বছর থেকে ১৮ বছর)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434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01729" cy="3416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78" y="-838"/>
            <a:ext cx="5578641" cy="3417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67" y="3416968"/>
            <a:ext cx="5467923" cy="3062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28549" y="6479005"/>
            <a:ext cx="3946358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মাদকাশক্ত হওয়া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66485" y="3416968"/>
            <a:ext cx="3180347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একাকিত্ব অনুভব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7478" y="3517686"/>
            <a:ext cx="270768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অতি লজ্জা পাওয়া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25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126" y="2033337"/>
            <a:ext cx="10154653" cy="21236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/>
              <a:t>প্রারম্ভিক বয়ঃপ্রাপ্তি কাল</a:t>
            </a:r>
          </a:p>
          <a:p>
            <a:pPr algn="ctr"/>
            <a:r>
              <a:rPr lang="bn-BD" sz="6600" b="1" dirty="0" smtClean="0"/>
              <a:t> (১৮ বছর থেকে ২৫)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341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72" y="112728"/>
            <a:ext cx="5752328" cy="38249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6" y="112728"/>
            <a:ext cx="5875810" cy="38249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45968" y="4343786"/>
            <a:ext cx="4575708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পেশা নির্বাচন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610" y="4343787"/>
            <a:ext cx="4884822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সমাজসেবামুলক কাজে অংশগ্রহন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139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221" y="1503947"/>
            <a:ext cx="10347158" cy="21236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/>
              <a:t>    বয়প্রাপ্তির শেষভাগ</a:t>
            </a:r>
          </a:p>
          <a:p>
            <a:r>
              <a:rPr lang="bn-BD" sz="6600" b="1" dirty="0" smtClean="0"/>
              <a:t>(২৫ বছর থেকে ৪০ বছর</a:t>
            </a:r>
            <a:r>
              <a:rPr lang="bn-BD" sz="6000" b="1" dirty="0" smtClean="0"/>
              <a:t>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027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7" y="3657600"/>
            <a:ext cx="4057919" cy="3116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46244"/>
            <a:ext cx="5704620" cy="3611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6" y="46244"/>
            <a:ext cx="5725411" cy="3543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2821" y="3777917"/>
            <a:ext cx="3383629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বৈবাহিক সম্পর্ক স্থাপন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98041" y="3894313"/>
            <a:ext cx="347712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সন্তান প্রতিপালন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16924" y="5733046"/>
            <a:ext cx="3681663" cy="95410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পরিবারের প্রতি দায়িত্ব পালন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698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853" y="2201779"/>
            <a:ext cx="9095874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/>
              <a:t>একক কাজঃ</a:t>
            </a:r>
          </a:p>
          <a:p>
            <a:r>
              <a:rPr lang="bn-BD" sz="3600" b="1" dirty="0" smtClean="0"/>
              <a:t>অতি শৈশব কালের ব্যাপ্তিকাল কত?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959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305" y="2562727"/>
            <a:ext cx="10708106" cy="11079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/>
              <a:t>উত্তরঃ২সপ্তাহ থেকে ২ বছর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681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495" y="2069432"/>
            <a:ext cx="10407316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/>
              <a:t>           মধ্য বয়স</a:t>
            </a:r>
          </a:p>
          <a:p>
            <a:r>
              <a:rPr lang="bn-BD" sz="6000" b="1" dirty="0" smtClean="0"/>
              <a:t>(৪০ বছর থেকে ৬৫ বছর)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50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6" y="26347"/>
            <a:ext cx="5588002" cy="3593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5" y="108284"/>
            <a:ext cx="5694948" cy="3497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465264" y="3668072"/>
            <a:ext cx="4006516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সমাজসেবামূলোক কাজ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47812" y="3621218"/>
            <a:ext cx="4162926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বৃদ্ধ বাবা-মার সহায়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29726" y="3653722"/>
            <a:ext cx="5090863" cy="2775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29220" y="6396335"/>
            <a:ext cx="4271210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কর্মক্ষেত্রে নিজের দক্ষতা স্থাপন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46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215" y="486888"/>
            <a:ext cx="7007536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/>
              <a:t>পাঠ পরিচিতি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60215" y="1636294"/>
            <a:ext cx="7079881" cy="34778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dirty="0" smtClean="0"/>
              <a:t>বিষয়ঃগার্হস্থ্য বিজ্ঞান</a:t>
            </a:r>
          </a:p>
          <a:p>
            <a:pPr algn="just"/>
            <a:r>
              <a:rPr lang="bn-BD" sz="4400" b="1" dirty="0" smtClean="0"/>
              <a:t>অধ্যায়ঃষষ্ঠ</a:t>
            </a:r>
          </a:p>
          <a:p>
            <a:pPr algn="just"/>
            <a:r>
              <a:rPr lang="bn-BD" sz="4400" b="1" dirty="0" smtClean="0"/>
              <a:t>শ্রেনীঃনবম</a:t>
            </a:r>
          </a:p>
          <a:p>
            <a:pPr algn="just"/>
            <a:r>
              <a:rPr lang="bn-BD" sz="4400" b="1" dirty="0" smtClean="0"/>
              <a:t>সময়ঃ৫০</a:t>
            </a:r>
            <a:r>
              <a:rPr lang="bn-BD" sz="3600" b="1" dirty="0" smtClean="0"/>
              <a:t>মিনিট</a:t>
            </a:r>
            <a:endParaRPr lang="bn-BD" sz="4800" b="1" dirty="0" smtClean="0"/>
          </a:p>
          <a:p>
            <a:pPr algn="just"/>
            <a:r>
              <a:rPr lang="bn-BD" sz="4400" b="1" dirty="0" smtClean="0"/>
              <a:t>তারিখঃ২৭/১০/২০১৯ </a:t>
            </a:r>
          </a:p>
        </p:txBody>
      </p:sp>
    </p:spTree>
    <p:extLst>
      <p:ext uri="{BB962C8B-B14F-4D97-AF65-F5344CB8AC3E}">
        <p14:creationId xmlns:p14="http://schemas.microsoft.com/office/powerpoint/2010/main" val="23784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42" y="1215189"/>
            <a:ext cx="9613232" cy="25545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/>
              <a:t>        বার্ধক্য</a:t>
            </a:r>
          </a:p>
          <a:p>
            <a:r>
              <a:rPr lang="bn-BD" sz="8000" b="1" dirty="0" smtClean="0"/>
              <a:t>(৬৫ থেকে মৃত্যুপর্যন্ত)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7998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3" y="147163"/>
            <a:ext cx="4355432" cy="2812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12821" y="3104147"/>
            <a:ext cx="4078705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একাকিত্ব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3138" y="6488668"/>
            <a:ext cx="3826042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অহায়ত্ব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3" y="3562645"/>
            <a:ext cx="4355432" cy="28676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13" y="1731588"/>
            <a:ext cx="5714250" cy="35042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376737" y="5630779"/>
            <a:ext cx="38504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অলস সময় কাটানো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67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495" y="1167063"/>
            <a:ext cx="10383253" cy="44012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b="1" dirty="0" smtClean="0"/>
              <a:t> দলগত কাজঃ</a:t>
            </a:r>
            <a:endParaRPr lang="en-US" sz="4800" b="1" dirty="0" smtClean="0"/>
          </a:p>
          <a:p>
            <a:pPr>
              <a:lnSpc>
                <a:spcPct val="150000"/>
              </a:lnSpc>
            </a:pPr>
            <a:endParaRPr lang="bn-BD" sz="4800" b="1" dirty="0" smtClean="0"/>
          </a:p>
          <a:p>
            <a:pPr>
              <a:lnSpc>
                <a:spcPct val="150000"/>
              </a:lnSpc>
            </a:pPr>
            <a:r>
              <a:rPr lang="en-US" sz="3200" dirty="0"/>
              <a:t> </a:t>
            </a:r>
            <a:r>
              <a:rPr lang="bn-BD" sz="4000" dirty="0" smtClean="0"/>
              <a:t>গোলাপঃবিকাশের স্তরগুলোর নাম লিখ।</a:t>
            </a:r>
            <a:endParaRPr lang="en-US" sz="4000" dirty="0" smtClean="0"/>
          </a:p>
          <a:p>
            <a:endParaRPr lang="bn-BD" sz="3200" dirty="0" smtClean="0"/>
          </a:p>
          <a:p>
            <a:r>
              <a:rPr lang="bn-BD" sz="3200" dirty="0" smtClean="0"/>
              <a:t> </a:t>
            </a:r>
            <a:r>
              <a:rPr lang="bn-BD" sz="4400" dirty="0" smtClean="0"/>
              <a:t>শাপলাঃবিকাশের </a:t>
            </a:r>
            <a:r>
              <a:rPr lang="bn-BD" sz="4400" dirty="0"/>
              <a:t>স্তরগুলোর বৈশিষ্ট্য </a:t>
            </a:r>
            <a:r>
              <a:rPr lang="bn-BD" sz="4400" dirty="0" smtClean="0"/>
              <a:t>লিখ।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30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126" y="925999"/>
            <a:ext cx="1004636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/>
              <a:t>মূল্যায়নঃ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5188" y="1765911"/>
            <a:ext cx="10022306" cy="800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১। নবজাতক কালের ব্যাপ্তিকাল কত</a:t>
            </a:r>
            <a:r>
              <a:rPr lang="bn-BD" sz="2800" b="1" dirty="0"/>
              <a:t>?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1125" y="2504609"/>
            <a:ext cx="10046369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উঃজন্ম মহুর্ত থেকে দুই সপ্তাহ</a:t>
            </a:r>
            <a:r>
              <a:rPr lang="bn-BD" b="1" dirty="0" smtClean="0"/>
              <a:t>।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91124" y="3027829"/>
            <a:ext cx="10046370" cy="80021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/>
              <a:t>২।বিকাশের কোন ধাপে সামাজিকীকরনের সূচনা হয়?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1126" y="3828048"/>
            <a:ext cx="100463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উঃঅতি শৈশব কালে</a:t>
            </a:r>
            <a:r>
              <a:rPr lang="bn-BD" sz="2400" b="1" dirty="0" smtClean="0"/>
              <a:t>।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91124" y="4351268"/>
            <a:ext cx="10046370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/>
              <a:t>৩।জীবনের কোন স্তরে কিশোর অপরাধে লিপ্ত হাবার প্রবনতা বেশি ?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91124" y="5151487"/>
            <a:ext cx="1004637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উঃবয়ঃসন্ধি কালে।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45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715868"/>
            <a:ext cx="11502189" cy="1877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u="sng" dirty="0" smtClean="0"/>
              <a:t>বাড়ির কাজঃ</a:t>
            </a:r>
          </a:p>
          <a:p>
            <a:r>
              <a:rPr lang="bn-BD" sz="3600" b="1" dirty="0" smtClean="0"/>
              <a:t>১। ‘বয়ঃসন্ধিকাল ঝড়ঝঞ্ঝার সময়”তোমার মত কী?ব্যাখ্যা কর।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8" y="204814"/>
            <a:ext cx="8253664" cy="4241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446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178" y="5727031"/>
            <a:ext cx="10503568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 হাফেজ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020" y="397042"/>
            <a:ext cx="759192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সকলকে ধন্যবাদ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69" y="1858285"/>
            <a:ext cx="64960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0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5" y="3200399"/>
            <a:ext cx="10359191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/>
              <a:t>চলো </a:t>
            </a:r>
            <a:r>
              <a:rPr lang="bn-BD" sz="6600" b="1" dirty="0" smtClean="0"/>
              <a:t>একটি ছবি দেখি</a:t>
            </a:r>
            <a:r>
              <a:rPr lang="en-US" sz="6600" b="1" dirty="0" smtClean="0"/>
              <a:t>…….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1491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" y="1437002"/>
            <a:ext cx="10058400" cy="41007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113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063" y="2057400"/>
            <a:ext cx="10431379" cy="1292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smtClean="0"/>
              <a:t>চিত্রটি </a:t>
            </a:r>
            <a:r>
              <a:rPr lang="bn-BD" sz="6000" b="1" dirty="0" smtClean="0"/>
              <a:t>দ্বারা কি বোঝানো হয়েছে?</a:t>
            </a:r>
            <a:endParaRPr lang="bn-B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663" y="1864895"/>
            <a:ext cx="9035716" cy="30469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/>
              <a:t>বিভিন্ন বয়সে বর্ধন </a:t>
            </a:r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780674" y="1251284"/>
            <a:ext cx="873492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/>
              <a:t>আজকের পাঠের বিষয়ঃ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80674" y="2174614"/>
            <a:ext cx="8734926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/>
              <a:t>বিকাশের স্তর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52782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6451"/>
            <a:ext cx="12192000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u="sng" dirty="0" err="1" smtClean="0"/>
              <a:t>এই</a:t>
            </a:r>
            <a:r>
              <a:rPr lang="en-US" sz="5400" b="1" u="sng" dirty="0" smtClean="0"/>
              <a:t> </a:t>
            </a:r>
            <a:r>
              <a:rPr lang="en-US" sz="5400" b="1" u="sng" dirty="0" err="1" smtClean="0"/>
              <a:t>পাঠ</a:t>
            </a:r>
            <a:r>
              <a:rPr lang="en-US" sz="5400" b="1" u="sng" dirty="0" smtClean="0"/>
              <a:t> </a:t>
            </a:r>
            <a:r>
              <a:rPr lang="en-US" sz="5400" b="1" u="sng" dirty="0" err="1" smtClean="0"/>
              <a:t>শেষে</a:t>
            </a:r>
            <a:r>
              <a:rPr lang="en-US" sz="5400" b="1" u="sng" dirty="0" smtClean="0"/>
              <a:t> </a:t>
            </a:r>
            <a:r>
              <a:rPr lang="en-US" sz="5400" b="1" u="sng" dirty="0" err="1" smtClean="0"/>
              <a:t>শিক্ষার্থীরা</a:t>
            </a:r>
            <a:r>
              <a:rPr lang="en-US" sz="5400" b="1" u="sng" dirty="0" smtClean="0"/>
              <a:t> …………</a:t>
            </a:r>
            <a:endParaRPr lang="bn-BD" sz="5400" b="1" u="sng" dirty="0" smtClean="0"/>
          </a:p>
          <a:p>
            <a:endParaRPr lang="bn-BD" dirty="0" smtClean="0"/>
          </a:p>
          <a:p>
            <a:pPr>
              <a:lnSpc>
                <a:spcPct val="150000"/>
              </a:lnSpc>
            </a:pPr>
            <a:r>
              <a:rPr lang="bn-BD" sz="3600" b="1" dirty="0" smtClean="0"/>
              <a:t>১।বিকাশের স্তর/ধাপ গুলো চিহ্নিত করতে পারবে।</a:t>
            </a:r>
          </a:p>
          <a:p>
            <a:pPr>
              <a:lnSpc>
                <a:spcPct val="150000"/>
              </a:lnSpc>
            </a:pPr>
            <a:r>
              <a:rPr lang="bn-BD" sz="3600" b="1" dirty="0" smtClean="0"/>
              <a:t>২</a:t>
            </a:r>
            <a:r>
              <a:rPr lang="bn-BD" sz="3600" b="1" dirty="0"/>
              <a:t>। বিকাশের স্তর/ধাপ </a:t>
            </a:r>
            <a:r>
              <a:rPr lang="bn-BD" sz="3600" b="1" dirty="0" smtClean="0"/>
              <a:t>গুলোর ব্যাপ্তিকাল জানতে পারবে।</a:t>
            </a:r>
          </a:p>
          <a:p>
            <a:pPr>
              <a:lnSpc>
                <a:spcPct val="150000"/>
              </a:lnSpc>
            </a:pPr>
            <a:r>
              <a:rPr lang="bn-BD" sz="3600" b="1" dirty="0" smtClean="0"/>
              <a:t>৩।বিকাশের স্তর গুলোর বৈশিষ্ট্য জানতেপারবে।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53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781</TotalTime>
  <Words>311</Words>
  <Application>Microsoft Office PowerPoint</Application>
  <PresentationFormat>Widescreen</PresentationFormat>
  <Paragraphs>92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Cyber Center</dc:creator>
  <cp:lastModifiedBy>Cyber Center</cp:lastModifiedBy>
  <cp:revision>143</cp:revision>
  <dcterms:created xsi:type="dcterms:W3CDTF">2019-10-26T03:22:16Z</dcterms:created>
  <dcterms:modified xsi:type="dcterms:W3CDTF">2019-11-05T04:14:15Z</dcterms:modified>
</cp:coreProperties>
</file>