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3" r:id="rId2"/>
    <p:sldId id="287" r:id="rId3"/>
    <p:sldId id="299" r:id="rId4"/>
    <p:sldId id="300" r:id="rId5"/>
    <p:sldId id="289" r:id="rId6"/>
    <p:sldId id="290" r:id="rId7"/>
    <p:sldId id="258" r:id="rId8"/>
    <p:sldId id="261" r:id="rId9"/>
    <p:sldId id="262" r:id="rId10"/>
    <p:sldId id="292" r:id="rId11"/>
    <p:sldId id="301" r:id="rId12"/>
    <p:sldId id="277" r:id="rId13"/>
    <p:sldId id="293" r:id="rId14"/>
    <p:sldId id="294" r:id="rId15"/>
    <p:sldId id="295" r:id="rId16"/>
    <p:sldId id="268" r:id="rId17"/>
    <p:sldId id="296" r:id="rId18"/>
    <p:sldId id="270" r:id="rId19"/>
    <p:sldId id="29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66FFFF"/>
    <a:srgbClr val="9FD767"/>
    <a:srgbClr val="F098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3702" autoAdjust="0"/>
  </p:normalViewPr>
  <p:slideViewPr>
    <p:cSldViewPr>
      <p:cViewPr varScale="1">
        <p:scale>
          <a:sx n="46" d="100"/>
          <a:sy n="46" d="100"/>
        </p:scale>
        <p:origin x="13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56BCA-FD87-4F6F-BC99-E1911D5E6740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2BD46-3A4E-4C93-B4BF-05AC6273A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76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2BD46-3A4E-4C93-B4BF-05AC6273A7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94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7" Type="http://schemas.openxmlformats.org/officeDocument/2006/relationships/image" Target="../media/image19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g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1066800"/>
            <a:ext cx="8839201" cy="450892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28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287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96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057400" y="152400"/>
            <a:ext cx="40386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অনলাইনে পড়াশোনা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25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0800" y="5334001"/>
            <a:ext cx="441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অনলাইন লাইব্রেরি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11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2593538"/>
            <a:ext cx="8458200" cy="2438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44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1" y="2604589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 তোমাদের শিক্ষায় ইন্টারনেট কতটা প্রয়োজন বলে মনে কর?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1562100" y="609600"/>
            <a:ext cx="6400800" cy="1676400"/>
          </a:xfrm>
          <a:prstGeom prst="flowChartAlternateProcess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54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80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838200" y="5486400"/>
            <a:ext cx="7696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অনলাইন</a:t>
            </a:r>
            <a:r>
              <a:rPr lang="en-US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</a:t>
            </a:r>
            <a:r>
              <a:rPr lang="en-US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222" y="381000"/>
            <a:ext cx="73914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7298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599" y="45720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চাকরি ও আইসিটি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57529"/>
            <a:ext cx="9144000" cy="5200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34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30579" y="381000"/>
            <a:ext cx="8434696" cy="6291263"/>
            <a:chOff x="152400" y="566737"/>
            <a:chExt cx="8434696" cy="6291263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3314700"/>
              <a:ext cx="4724400" cy="3543300"/>
            </a:xfrm>
            <a:prstGeom prst="roundRect">
              <a:avLst>
                <a:gd name="adj" fmla="val 11111"/>
              </a:avLst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01600" dist="50800" dir="7200000" algn="tl" rotWithShape="0">
                <a:srgbClr val="000000">
                  <a:alpha val="45000"/>
                </a:srgbClr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FFFFFF"/>
              </a:extrusionClr>
            </a:sp3d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2809" y="1133475"/>
              <a:ext cx="4724400" cy="19431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0508" y="566737"/>
              <a:ext cx="3171825" cy="1438275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4796" y="3752850"/>
              <a:ext cx="3143250" cy="1457325"/>
            </a:xfrm>
            <a:prstGeom prst="rect">
              <a:avLst/>
            </a:prstGeom>
            <a:ln w="127000" cap="rnd">
              <a:solidFill>
                <a:srgbClr val="FFFFFF"/>
              </a:solidFill>
            </a:ln>
            <a:effectLst>
              <a:outerShdw blurRad="76200" dist="95250" dir="10500000" sx="97000" sy="23000" kx="900000" algn="br" rotWithShape="0">
                <a:srgbClr val="000000">
                  <a:alpha val="20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62624" y="5210175"/>
              <a:ext cx="2771775" cy="1647825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4796" y="2105025"/>
              <a:ext cx="3162300" cy="1447800"/>
            </a:xfrm>
            <a:prstGeom prst="rect">
              <a:avLst/>
            </a:prstGeom>
          </p:spPr>
        </p:pic>
      </p:grpSp>
      <p:sp>
        <p:nvSpPr>
          <p:cNvPr id="12" name="TextBox 11"/>
          <p:cNvSpPr txBox="1"/>
          <p:nvPr/>
        </p:nvSpPr>
        <p:spPr>
          <a:xfrm>
            <a:off x="228600" y="-31909"/>
            <a:ext cx="4829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 ও আইসিটি</a:t>
            </a:r>
            <a:endParaRPr lang="en-US" sz="7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11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2133600" y="304800"/>
            <a:ext cx="5753100" cy="2590800"/>
          </a:xfrm>
          <a:prstGeom prst="flowChartPunchedTap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9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96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68164" y="3525319"/>
            <a:ext cx="8810297" cy="274320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71500" indent="-571500">
              <a:buFont typeface="Wingdings" pitchFamily="2" charset="2"/>
              <a:buChar char="v"/>
            </a:pPr>
            <a:endParaRPr lang="en-US" sz="44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692" y="3683196"/>
            <a:ext cx="893379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 ক্যারিয়ার উন্নয়নে আইসিটির গুরুত্ব ও প্রয়োজনীয়তার সংক্ষিপ্ত বর্ণনা দাও।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81000" y="3886200"/>
            <a:ext cx="685800" cy="419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9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72307" y="498797"/>
            <a:ext cx="6019800" cy="1752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72307" y="229224"/>
            <a:ext cx="6019800" cy="221599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13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13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2834" y="2777272"/>
            <a:ext cx="8839200" cy="403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88124" y="2865060"/>
            <a:ext cx="792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 কাকে বলে?</a:t>
            </a:r>
            <a:endParaRPr lang="en-US" sz="60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8124" y="3588029"/>
            <a:ext cx="81363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 পড়া-লেখায় ইন্টারনেট কেমন</a:t>
            </a:r>
            <a:r>
              <a:rPr lang="en-US" sz="54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সহায়ক হতে পারে ? সংক্ষেপে বল।</a:t>
            </a:r>
            <a:endParaRPr lang="en-US" sz="54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5103674"/>
            <a:ext cx="792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bn-BD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সফল ক্যারিয়ার গঠনে আইসিটির জ্ঞান অত্যাবশ্যক</a:t>
            </a:r>
            <a:r>
              <a:rPr lang="en-US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bn-BD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বুঝিয়ে বল।</a:t>
            </a:r>
            <a:endParaRPr lang="en-US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19154" y="5342355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310055" y="3853592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310055" y="308982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4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9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295400" y="381000"/>
            <a:ext cx="6781800" cy="2895600"/>
          </a:xfrm>
          <a:prstGeom prst="flowChartPunchedTap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115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115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786" y="3473211"/>
            <a:ext cx="8991600" cy="31561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44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7645" y="3758643"/>
            <a:ext cx="880635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“সফল ক্যারিয়ার গঠনে আইসিটি ও ইন্টারনেটের জ্ঞান খুবই জরুরি”। এ সম্পর্কে দশটি বাক্য লেখে নিয়ে আসবে।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28600" y="3962400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4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562"/>
            <a:ext cx="9144000" cy="578643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19400" y="4762"/>
            <a:ext cx="3810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b="1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52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4" y="2366140"/>
            <a:ext cx="4267196" cy="4191000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4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শফিকুল</a:t>
            </a:r>
            <a:r>
              <a:rPr lang="en-US" sz="4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bn-BD" sz="4800" b="1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 (কম্পিউটার)</a:t>
            </a:r>
          </a:p>
          <a:p>
            <a:pPr marL="0" indent="0">
              <a:buNone/>
            </a:pP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কাতুলী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ইউনিয়ন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2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টাঙ্গাইল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টাঙ্গাইল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মোবাঃ </a:t>
            </a:r>
            <a:r>
              <a:rPr lang="bn-BD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০১৭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14-875214</a:t>
            </a:r>
            <a:endParaRPr lang="bn-BD" sz="3600" b="1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BD" sz="32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2008" y="352425"/>
            <a:ext cx="8229600" cy="1371600"/>
          </a:xfrm>
        </p:spPr>
        <p:txBody>
          <a:bodyPr>
            <a:noAutofit/>
          </a:bodyPr>
          <a:lstStyle/>
          <a:p>
            <a:r>
              <a:rPr lang="bn-BD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Punched Tape 5"/>
          <p:cNvSpPr/>
          <p:nvPr/>
        </p:nvSpPr>
        <p:spPr>
          <a:xfrm>
            <a:off x="2829908" y="152400"/>
            <a:ext cx="3733800" cy="1676400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" name="Bevel 1"/>
          <p:cNvSpPr/>
          <p:nvPr/>
        </p:nvSpPr>
        <p:spPr>
          <a:xfrm>
            <a:off x="4876770" y="2366140"/>
            <a:ext cx="4038599" cy="4191000"/>
          </a:xfrm>
          <a:prstGeom prst="bevel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895600"/>
            <a:ext cx="2971800" cy="3200399"/>
          </a:xfrm>
        </p:spPr>
      </p:pic>
    </p:spTree>
    <p:extLst>
      <p:ext uri="{BB962C8B-B14F-4D97-AF65-F5344CB8AC3E}">
        <p14:creationId xmlns:p14="http://schemas.microsoft.com/office/powerpoint/2010/main" val="187389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/>
      <p:bldP spid="6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561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21022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 গুলো দেখ </a:t>
            </a:r>
            <a:endParaRPr lang="en-US" sz="54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14800" y="2667000"/>
            <a:ext cx="2133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 দেখে কি বুঝা যাচ্ছে?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86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82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283576"/>
            <a:ext cx="9144000" cy="563231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 তথ্য ও যোগাযোগ প্রযুক্তি</a:t>
            </a:r>
            <a:endParaRPr lang="bn-BD" sz="60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শ্রেণিঃ নবম</a:t>
            </a:r>
          </a:p>
          <a:p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আজকের পাঠ-</a:t>
            </a:r>
          </a:p>
          <a:p>
            <a:endParaRPr lang="bn-BD" sz="60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40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77206" y="23942"/>
            <a:ext cx="4180489" cy="110799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2877206" y="23942"/>
            <a:ext cx="3804745" cy="1031328"/>
          </a:xfrm>
          <a:prstGeom prst="wedge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90600" y="3060716"/>
            <a:ext cx="6019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অধ্যায়ঃ তৃতীয়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28600" y="1474076"/>
            <a:ext cx="762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228600" y="2514600"/>
            <a:ext cx="762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228600" y="3424214"/>
            <a:ext cx="762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228600" y="4644259"/>
            <a:ext cx="762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57400" y="5351971"/>
            <a:ext cx="6553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আমার শিক্ষায় ইন্টারনেট</a:t>
            </a:r>
            <a:endParaRPr lang="en-US" sz="66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35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4" grpId="0" animBg="1"/>
      <p:bldP spid="11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286000"/>
            <a:ext cx="9144000" cy="378565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ইন্টারনেট কী তা  বলতে পারবে।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শিক্ষার ক্ষেত্রে ইন্টারনেটের গুরুত্ব ব্যাখ্যা                      করতে পারবে।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ক্যারিয়ার উন্নয়নে আইসিটির প্রয়োজনীয়তা বর্ণনা করতে পারবে।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95300" y="22860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66397" y="29718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419100" y="44958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438400" y="304800"/>
            <a:ext cx="4495800" cy="14465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94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5943600"/>
            <a:ext cx="838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পৃথিবীর বিভিন্ন প্রান্তে যোগাযোগ </a:t>
            </a:r>
            <a:endParaRPr lang="en-US" sz="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03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72" y="2233447"/>
            <a:ext cx="9029700" cy="378565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 হচ্ছে পরস্পরের সাথে সংযুক্ত থাকা অসংখ্য কম্পিউটারের গ্লোবাল নেটওয়ার্ক।</a:t>
            </a:r>
          </a:p>
          <a:p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বিশ্বব্যাপী ছড়িয়ে থাকা অসংখ্য কম্পিউটারের মধ্যে যে আন্তঃসম্পর্ক বা যোগাযোগের ব্যবস্থা সেটিই ইন্টারনেট নামে পরিচিত।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6436" y="580164"/>
            <a:ext cx="7007772" cy="1107996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Internet)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0487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84083" y="2724152"/>
            <a:ext cx="9220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 কী?</a:t>
            </a:r>
          </a:p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(ক)বাংলাদেশের নেটওয়ার্ক (খ)সিলেট বিভাগের নেটওয়ার্ক</a:t>
            </a:r>
          </a:p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(গ)পৃথিবী বিস্তৃত নেটওয়ার্ক  (ঘ)কোনটি নয়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ওয়েব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সাইটে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প্রবেশ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অবশ্যই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কোনটির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ডেস্কটপ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পিসি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(খ)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ট্যাবলেট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পিসি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স্মার্টফোন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(ঘ)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সংযোগ</a:t>
            </a:r>
            <a:endParaRPr lang="bn-BD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36634" y="2958662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36634" y="4648200"/>
            <a:ext cx="381000" cy="2102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nut 2"/>
          <p:cNvSpPr/>
          <p:nvPr/>
        </p:nvSpPr>
        <p:spPr>
          <a:xfrm>
            <a:off x="1905000" y="152400"/>
            <a:ext cx="5334000" cy="3048000"/>
          </a:xfrm>
          <a:prstGeom prst="don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62860" y="1184701"/>
            <a:ext cx="29263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92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2060</TotalTime>
  <Words>247</Words>
  <Application>Microsoft Office PowerPoint</Application>
  <PresentationFormat>On-screen Show (4:3)</PresentationFormat>
  <Paragraphs>48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NikoshBAN</vt:lpstr>
      <vt:lpstr>Wingdings</vt:lpstr>
      <vt:lpstr>Office Theme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GLMCN72</cp:lastModifiedBy>
  <cp:revision>341</cp:revision>
  <dcterms:created xsi:type="dcterms:W3CDTF">2006-08-16T00:00:00Z</dcterms:created>
  <dcterms:modified xsi:type="dcterms:W3CDTF">2019-11-05T14:30:57Z</dcterms:modified>
</cp:coreProperties>
</file>