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8C88-C441-4A4B-BFE7-7013D056DD9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DB03-4FCE-4C29-AD68-F8357C77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DB03-4FCE-4C29-AD68-F8357C779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AB6E-BD8A-4DF8-B2E9-755D0192938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876B-2282-48A6-8BAF-931DB5E7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 noGrp="1"/>
          </p:cNvSpPr>
          <p:nvPr>
            <p:ph type="ctrTitle"/>
          </p:nvPr>
        </p:nvSpPr>
        <p:spPr>
          <a:xfrm>
            <a:off x="1523999" y="1122363"/>
            <a:ext cx="10218057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67"/>
            <a:ext cx="12192000" cy="55268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29943" cy="790348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পরশুরামের প্রাসাদ ও সভাবাটী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99315"/>
            <a:ext cx="12192000" cy="145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মানকালির কুন্ড থেকে প্রায় দুইশ গজ উত্তরে পূর্ব-পশ্চিমে লম্বা প্রায় দু’শত গুন একশত ফুট আয়তনবিশিষ্ট যে ইমারতের ধ্বংসাবশেষ পাওয়া যায় সেটাই হল পরশুরামের রাজ প্রাসাদ।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3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" y="0"/>
            <a:ext cx="12142910" cy="50109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096545"/>
            <a:ext cx="2917370" cy="914400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শীলাদেবীর ঘাট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" y="5010945"/>
            <a:ext cx="12142910" cy="1847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মহাস্থানগর থেকে প্রায় দু’শ গজ পূর্বে এবং বৈরাগীর ভিটা বিপরীত দিকে অবস্থিত শীলাদেবীর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ঘাট।।রাজা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পরশুরামের শীলাদেবী নামে এক পরমা সুন্দরী কন্যা ছিল।সুলতান মাহীসাওয়ারের সঙ্গে যুদ্ধে পরাজিত হলে শীলাদেবী বন্দি হন। তিনি সুলতানের মাহীসাওয়ারের হাত থেকে রক্ষা পাওয়ার জন্য করতোয়া নদীতে আত্নবিসর্জন দেন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 তিনি আত্নবিসর্জন দেন সেই স্থানই শিলাদেবীর ঘাট নামে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1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76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114" y="3381829"/>
            <a:ext cx="2340429" cy="812800"/>
          </a:xfrm>
        </p:spPr>
        <p:txBody>
          <a:bodyPr/>
          <a:lstStyle/>
          <a:p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 ঘোন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936343"/>
            <a:ext cx="11234057" cy="81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মনীর ঘোনের উচ্চতা প্রায় ১০ ফুট এবং উত্তর- দক্ষিণে ১০০ ফুট লম্বা ও চওড়া প্রায় ১১ ফুট। নদীপথের উপর নজর  রাখার জন্য প্রহরীদের পর্যবেক্ষণের জন্য নির্মিত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572" y="4642473"/>
            <a:ext cx="2993571" cy="912132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লক্ষিন্দরের মেধ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336"/>
            <a:ext cx="6545943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2" y="0"/>
            <a:ext cx="5660572" cy="42817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2172" y="5915365"/>
            <a:ext cx="11350171" cy="9426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থেকে এক মাইল দক্ষিম-পশ্চিমে এবং গোকুল গ্রামের পশ্চিমে প্রায় ৪৩ফূট উঁচু একটি টিবির উপর মেধ মন্দিরটি অবস্থিত।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Female Student Clip Art at Clker.com - vector clip art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1538514"/>
            <a:ext cx="7010399" cy="3595462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253670" y="5599340"/>
            <a:ext cx="8305800" cy="5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 প্রত্নতাত্ত্বিক নিদর্শনের একটি তালিকা প্রস্তুত 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6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93" y="1375061"/>
            <a:ext cx="2775857" cy="984704"/>
          </a:xfr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95483"/>
            <a:ext cx="12192000" cy="328600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 টিভিতে হরপ্পা ও মহেঞ্জোদারোতে গড়ে উঠা সভ্যতার উপর একটি প্রামাণ্যচিত্র দেখে,এ সভ্যতার ধ্বংসাবশেষ থেকে প্রাচীনকালের মানুষের জীবনযাপন সম্পর্কে ধারণা পাওয়া যায়। কৃষিকাজে ও বিজ্ঞানে ব্যাপক উন্নতি সাধন করে।সমাজ অ সংস্কৃতি বিকাশে এ সভ্যতার বিশেষ অবদান ছিল। 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মহাস্থানগড়কে কি বলা হয়?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তাম্র যুগ সম্পর্কে ব্যাখ্যা কর</a:t>
            </a:r>
          </a:p>
        </p:txBody>
      </p:sp>
    </p:spTree>
    <p:extLst>
      <p:ext uri="{BB962C8B-B14F-4D97-AF65-F5344CB8AC3E}">
        <p14:creationId xmlns:p14="http://schemas.microsoft.com/office/powerpoint/2010/main" val="276968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075886" cy="54947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0" y="1407319"/>
            <a:ext cx="3178627" cy="1325563"/>
          </a:xfrm>
          <a:noFill/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7171" y="5875111"/>
            <a:ext cx="6259286" cy="8304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সভ্যতা বিকাশে মহাস্থানগড়ের অবদান ব্যাখ্যা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Beautiful &lt;strong&gt;Red Rose&lt;/strong&gt;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95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342" y="1889125"/>
            <a:ext cx="4459514" cy="1325563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9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8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তৃতীয়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মহাস্থানগড়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৪০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5" y="1817007"/>
            <a:ext cx="1943817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371" y="5314154"/>
            <a:ext cx="2572658" cy="101407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36" y="2605087"/>
            <a:ext cx="3145822" cy="31057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30" y="4209143"/>
            <a:ext cx="3240765" cy="2430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0"/>
            <a:ext cx="5834743" cy="36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0886" cy="1325563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637822"/>
              </p:ext>
            </p:extLst>
          </p:nvPr>
        </p:nvGraphicFramePr>
        <p:xfrm>
          <a:off x="56388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614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18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984" y="1219200"/>
            <a:ext cx="2031999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612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মহাস্থানগড়ের বিভিন্ন বিখ্যাত স্থান সম্পর্কে বলতে পারবে।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0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6669"/>
            <a:ext cx="1730829" cy="49121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47887"/>
            <a:ext cx="12192000" cy="117883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১৮কিলোমিটার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প্রাচীন পুন্ড্রনগর বলা হয়। করতোয়া নদীর বাম তীরে প্রায় ৭৮ বর্গকিলোমিটার অঞ্চল জুড়ে মহাস্থানগড়ের ধ্বংসাবশেষ।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6" y="0"/>
            <a:ext cx="6023429" cy="32076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5329922"/>
            <a:ext cx="11872686" cy="1480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১৯৩০ সালে আবিস্কৃত ব্রাক্ষ্মী অক্ষরে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শিলালিপি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প্রমাণিত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যে,মহানগড়ই ছিল প্রাচিন পুন্ড্রনগর। চারদিকে উঁচু প্রাচীর ঘেরা উত্তর-দক্ষিণে দীর্ঘ এই দুর্গ নগরীর আয়তন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৫,০০০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৪,৫০০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ফুট। চারপাশের সমতল ভূমি থেকে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১৫ ফুট।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4172" y="4963885"/>
            <a:ext cx="1556658" cy="366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আবিষ্কার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045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715" y="1714954"/>
            <a:ext cx="3530599" cy="984704"/>
          </a:xfrm>
        </p:spPr>
        <p:txBody>
          <a:bodyPr/>
          <a:lstStyle/>
          <a:p>
            <a:r>
              <a:rPr lang="bn-IN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বৈরাগীর ভিটা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5467350"/>
            <a:ext cx="973455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বৈরাগীর ভিটা স্তূপটি প্রায় ৯২ মিটার দীর্ঘ এবং ৮ মিটার প্রস্থ। এটি সমতল ভূমি থেকে ৩ মিটার উঁচুতে অবস্থিত।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7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414486" cy="810532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গোবিন্দ ভিটা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676900"/>
            <a:ext cx="12192000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দুর্গ প্রাচীরের বহিরাংশে জাহাজঘাট থেকে ১৮৫ মিটার উত্তরপার্শ্বে গোবিন্দ ভিটা অবস্থিত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268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4480266"/>
            <a:ext cx="3806371" cy="715849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 পাথর ভিটা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326857"/>
            <a:ext cx="12192000" cy="1531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বৌদ্ধমন্দিরের ধ্বংসাবশেষ ।মন্দিরটির আয়তন সাত দশমিক তিন মিটার গুন পাঁচ মিটার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আবিষ্কৃত পাথরের আয়তন তিন মিটার গুন দশমিক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মিটার।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436</Words>
  <Application>Microsoft Office PowerPoint</Application>
  <PresentationFormat>Widescreen</PresentationFormat>
  <Paragraphs>53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Shonar Bangla</vt:lpstr>
      <vt:lpstr>Vrinda</vt:lpstr>
      <vt:lpstr>Office Theme</vt:lpstr>
      <vt:lpstr>Packager Shell Object</vt:lpstr>
      <vt:lpstr>মাল্টিমিডিয়া শ্রেণিকক্ষে সবাইকে স্বাগতম</vt:lpstr>
      <vt:lpstr>PowerPoint Presentation</vt:lpstr>
      <vt:lpstr>মহাস্থানগড়</vt:lpstr>
      <vt:lpstr>একটি ভিডিও দেখি</vt:lpstr>
      <vt:lpstr>শিখনফল</vt:lpstr>
      <vt:lpstr>অবস্থান</vt:lpstr>
      <vt:lpstr>বৈরাগীর ভিটা</vt:lpstr>
      <vt:lpstr>গোবিন্দ ভিটা</vt:lpstr>
      <vt:lpstr>খোদাই পাথর ভিটা</vt:lpstr>
      <vt:lpstr>পরশুরামের প্রাসাদ ও সভাবাটী</vt:lpstr>
      <vt:lpstr>শীলাদেবীর ঘাট</vt:lpstr>
      <vt:lpstr>মুনীর ঘোন</vt:lpstr>
      <vt:lpstr>লক্ষিন্দরের মেধ</vt:lpstr>
      <vt:lpstr>একক কাজ</vt:lpstr>
      <vt:lpstr>মূল্যায়ন</vt:lpstr>
      <vt:lpstr>বাড়ি কাজ</vt:lpstr>
      <vt:lpstr>আল্লাহ হাফেজ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শ্রেণিকক্ষে সবাইকে স্বাগতম</dc:title>
  <dc:creator>User</dc:creator>
  <cp:lastModifiedBy>User</cp:lastModifiedBy>
  <cp:revision>7</cp:revision>
  <dcterms:created xsi:type="dcterms:W3CDTF">2019-11-04T05:10:55Z</dcterms:created>
  <dcterms:modified xsi:type="dcterms:W3CDTF">2019-11-05T00:37:14Z</dcterms:modified>
</cp:coreProperties>
</file>