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95" r:id="rId3"/>
    <p:sldId id="260" r:id="rId4"/>
    <p:sldId id="275" r:id="rId5"/>
    <p:sldId id="261" r:id="rId6"/>
    <p:sldId id="258" r:id="rId7"/>
    <p:sldId id="341" r:id="rId8"/>
    <p:sldId id="264" r:id="rId9"/>
    <p:sldId id="265" r:id="rId10"/>
    <p:sldId id="277" r:id="rId11"/>
    <p:sldId id="271" r:id="rId12"/>
    <p:sldId id="272" r:id="rId13"/>
    <p:sldId id="340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E80647-0FDB-4AE9-B9D2-7505ECE6788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C00086-AE09-4C7A-9362-319B149E363E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-</a:t>
          </a:r>
          <a:r>
            <a:rPr lang="as-IN" dirty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৮</a:t>
          </a:r>
          <a:r>
            <a:rPr lang="as-IN" dirty="0">
              <a:latin typeface="NikoshBAN" panose="02000000000000000000" pitchFamily="2" charset="0"/>
              <a:cs typeface="NikoshBAN" panose="02000000000000000000" pitchFamily="2" charset="0"/>
            </a:rPr>
            <a:t>৮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২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খ্রিস্টাব্দে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কলকাতার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dirty="0"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াছাকাছি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নিমতা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গ্রামে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dirty="0"/>
        </a:p>
      </dgm:t>
    </dgm:pt>
    <dgm:pt modelId="{D1BF450B-6FA6-456C-8700-B24CABA55364}" type="parTrans" cxnId="{1010D34C-D5F8-442B-8E35-158C38C1D8F0}">
      <dgm:prSet/>
      <dgm:spPr/>
      <dgm:t>
        <a:bodyPr/>
        <a:lstStyle/>
        <a:p>
          <a:endParaRPr lang="en-US"/>
        </a:p>
      </dgm:t>
    </dgm:pt>
    <dgm:pt modelId="{867B64A6-C6A6-4F05-9951-03CE7FA6B7CC}" type="sibTrans" cxnId="{1010D34C-D5F8-442B-8E35-158C38C1D8F0}">
      <dgm:prSet/>
      <dgm:spPr/>
      <dgm:t>
        <a:bodyPr/>
        <a:lstStyle/>
        <a:p>
          <a:endParaRPr lang="en-US"/>
        </a:p>
      </dgm:t>
    </dgm:pt>
    <dgm:pt modelId="{69011974-E314-4B24-8148-3EB27A44F6F2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তার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মৌলিক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কাব্য-সবিতা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বেনু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বীণা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কুহু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কেকা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প্রভ</a:t>
          </a:r>
          <a:r>
            <a:rPr lang="as-IN" dirty="0">
              <a:latin typeface="NikoshBAN" panose="02000000000000000000" pitchFamily="2" charset="0"/>
              <a:cs typeface="NikoshBAN" panose="02000000000000000000" pitchFamily="2" charset="0"/>
            </a:rPr>
            <a:t>ৃ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r>
            <a:rPr lang="as-IN" dirty="0">
              <a:latin typeface="NikoshBAN" panose="02000000000000000000" pitchFamily="2" charset="0"/>
              <a:cs typeface="NikoshBAN" panose="02000000000000000000" pitchFamily="2" charset="0"/>
            </a:rPr>
            <a:t>ি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dirty="0"/>
        </a:p>
      </dgm:t>
    </dgm:pt>
    <dgm:pt modelId="{0C27C76E-E894-43B7-A062-394DC8152344}" type="parTrans" cxnId="{8BBB7DAD-4CDB-47ED-AC20-178942EFB679}">
      <dgm:prSet/>
      <dgm:spPr/>
      <dgm:t>
        <a:bodyPr/>
        <a:lstStyle/>
        <a:p>
          <a:endParaRPr lang="en-US"/>
        </a:p>
      </dgm:t>
    </dgm:pt>
    <dgm:pt modelId="{4C6B16C9-0B40-47F6-8188-D8AB01E41A52}" type="sibTrans" cxnId="{8BBB7DAD-4CDB-47ED-AC20-178942EFB679}">
      <dgm:prSet/>
      <dgm:spPr/>
      <dgm:t>
        <a:bodyPr/>
        <a:lstStyle/>
        <a:p>
          <a:endParaRPr lang="en-US"/>
        </a:p>
      </dgm:t>
    </dgm:pt>
    <dgm:pt modelId="{7086CFA0-6085-4416-91C3-3B7E9D3A3E78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অনুবাদ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কাব্য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 -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ফুলের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ফসল,তীর</a:t>
          </a:r>
          <a:r>
            <a:rPr lang="as-IN" dirty="0"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থ</a:t>
          </a:r>
          <a:r>
            <a:rPr lang="as-IN" dirty="0"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ে</a:t>
          </a:r>
          <a:r>
            <a:rPr lang="as-IN" dirty="0"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ু , </a:t>
          </a:r>
          <a:r>
            <a:rPr lang="as-IN" dirty="0"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ী</a:t>
          </a:r>
          <a:r>
            <a:rPr lang="as-IN" dirty="0"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্থ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- স</a:t>
          </a:r>
          <a:r>
            <a:rPr lang="as-IN" dirty="0"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ী</a:t>
          </a:r>
          <a:r>
            <a:rPr lang="as-IN" dirty="0"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dirty="0">
              <a:latin typeface="NikoshBAN" panose="02000000000000000000" pitchFamily="2" charset="0"/>
              <a:cs typeface="NikoshBAN" panose="02000000000000000000" pitchFamily="2" charset="0"/>
            </a:rPr>
            <a:t>প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as-IN" dirty="0"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ভৃতি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dirty="0"/>
        </a:p>
      </dgm:t>
    </dgm:pt>
    <dgm:pt modelId="{6C92269E-7EDA-4AAE-9035-AE003F4C04E8}" type="parTrans" cxnId="{5B49DE64-6E54-4EEC-B73F-E89FF2C527E2}">
      <dgm:prSet/>
      <dgm:spPr/>
      <dgm:t>
        <a:bodyPr/>
        <a:lstStyle/>
        <a:p>
          <a:endParaRPr lang="en-US"/>
        </a:p>
      </dgm:t>
    </dgm:pt>
    <dgm:pt modelId="{C402DABA-95B7-4FD8-96E5-60E752C4DD61}" type="sibTrans" cxnId="{5B49DE64-6E54-4EEC-B73F-E89FF2C527E2}">
      <dgm:prSet/>
      <dgm:spPr/>
      <dgm:t>
        <a:bodyPr/>
        <a:lstStyle/>
        <a:p>
          <a:endParaRPr lang="en-US"/>
        </a:p>
      </dgm:t>
    </dgm:pt>
    <dgm:pt modelId="{E171E482-D721-4CF3-ABE5-C5634C2E3FB0}">
      <dgm:prSet phldrT="[Text]"/>
      <dgm:spPr/>
      <dgm:t>
        <a:bodyPr/>
        <a:lstStyle/>
        <a:p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ম</a:t>
          </a:r>
          <a:r>
            <a:rPr lang="as-IN" dirty="0">
              <a:latin typeface="NikoshBAN" panose="02000000000000000000" pitchFamily="2" charset="0"/>
              <a:cs typeface="NikoshBAN" panose="02000000000000000000" pitchFamily="2" charset="0"/>
            </a:rPr>
            <a:t>ৃ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ত্যু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- ১৯২২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খ্রিস্টাব্দে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মা</a:t>
          </a:r>
          <a:r>
            <a:rPr lang="as-IN" dirty="0"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as-IN" dirty="0"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dirty="0">
              <a:latin typeface="NikoshBAN" panose="02000000000000000000" pitchFamily="2" charset="0"/>
              <a:cs typeface="NikoshBAN" panose="02000000000000000000" pitchFamily="2" charset="0"/>
            </a:rPr>
            <a:t>চ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as-IN" dirty="0"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as-IN" dirty="0">
              <a:latin typeface="NikoshBAN" panose="02000000000000000000" pitchFamily="2" charset="0"/>
              <a:cs typeface="NikoshBAN" panose="02000000000000000000" pitchFamily="2" charset="0"/>
            </a:rPr>
            <a:t>ি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শ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বছর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বয়সে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dirty="0">
              <a:latin typeface="NikoshBAN" panose="02000000000000000000" pitchFamily="2" charset="0"/>
              <a:cs typeface="NikoshBAN" panose="02000000000000000000" pitchFamily="2" charset="0"/>
            </a:rPr>
            <a:t>প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as-IN" dirty="0"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োকগমন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dirty="0"/>
        </a:p>
      </dgm:t>
    </dgm:pt>
    <dgm:pt modelId="{14C9E3F2-7BF4-4A2E-875D-116259F6873D}" type="parTrans" cxnId="{CC5B1CB9-14C5-4C39-B252-7D3E159940DE}">
      <dgm:prSet/>
      <dgm:spPr/>
      <dgm:t>
        <a:bodyPr/>
        <a:lstStyle/>
        <a:p>
          <a:endParaRPr lang="en-US"/>
        </a:p>
      </dgm:t>
    </dgm:pt>
    <dgm:pt modelId="{2B6D5B91-4C4F-45D1-B47D-835DABCE148F}" type="sibTrans" cxnId="{CC5B1CB9-14C5-4C39-B252-7D3E159940DE}">
      <dgm:prSet/>
      <dgm:spPr/>
      <dgm:t>
        <a:bodyPr/>
        <a:lstStyle/>
        <a:p>
          <a:endParaRPr lang="en-US"/>
        </a:p>
      </dgm:t>
    </dgm:pt>
    <dgm:pt modelId="{36D1D670-A936-4A1C-8E3B-85A8E17EB812}">
      <dgm:prSet phldrT="[Text]" phldr="1"/>
      <dgm:spPr>
        <a:blipFill rotWithShape="0">
          <a:blip xmlns:r="http://schemas.openxmlformats.org/officeDocument/2006/relationships" r:embed="rId1" cstate="print"/>
          <a:srcRect/>
          <a:stretch>
            <a:fillRect t="-16000" b="-16000"/>
          </a:stretch>
        </a:blipFill>
      </dgm:spPr>
      <dgm:t>
        <a:bodyPr/>
        <a:lstStyle/>
        <a:p>
          <a:endParaRPr lang="en-US" dirty="0"/>
        </a:p>
      </dgm:t>
    </dgm:pt>
    <dgm:pt modelId="{FD49810F-E98F-4800-AEAC-1CB41E947665}" type="sibTrans" cxnId="{663CB9A7-710B-4B02-9A4E-00826DA865D7}">
      <dgm:prSet/>
      <dgm:spPr/>
      <dgm:t>
        <a:bodyPr/>
        <a:lstStyle/>
        <a:p>
          <a:endParaRPr lang="en-US"/>
        </a:p>
      </dgm:t>
    </dgm:pt>
    <dgm:pt modelId="{64A1700A-49D6-4268-9665-224D0CD9B83B}" type="parTrans" cxnId="{663CB9A7-710B-4B02-9A4E-00826DA865D7}">
      <dgm:prSet/>
      <dgm:spPr/>
      <dgm:t>
        <a:bodyPr/>
        <a:lstStyle/>
        <a:p>
          <a:endParaRPr lang="en-US"/>
        </a:p>
      </dgm:t>
    </dgm:pt>
    <dgm:pt modelId="{B5047CBD-9573-4F1F-9207-08FDFA263486}" type="pres">
      <dgm:prSet presAssocID="{28E80647-0FDB-4AE9-B9D2-7505ECE6788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E166557-390C-4D43-AD53-6A6558C59DA6}" type="pres">
      <dgm:prSet presAssocID="{36D1D670-A936-4A1C-8E3B-85A8E17EB812}" presName="centerShape" presStyleLbl="node0" presStyleIdx="0" presStyleCnt="1" custScaleY="111369"/>
      <dgm:spPr/>
    </dgm:pt>
    <dgm:pt modelId="{4BDE59ED-FFF9-40B4-8A83-B85A2308EC80}" type="pres">
      <dgm:prSet presAssocID="{25C00086-AE09-4C7A-9362-319B149E363E}" presName="node" presStyleLbl="node1" presStyleIdx="0" presStyleCnt="4" custScaleX="168786">
        <dgm:presLayoutVars>
          <dgm:bulletEnabled val="1"/>
        </dgm:presLayoutVars>
      </dgm:prSet>
      <dgm:spPr/>
    </dgm:pt>
    <dgm:pt modelId="{F752CDE8-B8EB-47E6-B120-A8BF6CD89A1E}" type="pres">
      <dgm:prSet presAssocID="{25C00086-AE09-4C7A-9362-319B149E363E}" presName="dummy" presStyleCnt="0"/>
      <dgm:spPr/>
    </dgm:pt>
    <dgm:pt modelId="{9B56AA3F-FA92-48A9-A790-1C70B496144E}" type="pres">
      <dgm:prSet presAssocID="{867B64A6-C6A6-4F05-9951-03CE7FA6B7CC}" presName="sibTrans" presStyleLbl="sibTrans2D1" presStyleIdx="0" presStyleCnt="4"/>
      <dgm:spPr/>
    </dgm:pt>
    <dgm:pt modelId="{33B5BF52-D1F9-4C9F-A904-B4C7DD78F8D2}" type="pres">
      <dgm:prSet presAssocID="{69011974-E314-4B24-8148-3EB27A44F6F2}" presName="node" presStyleLbl="node1" presStyleIdx="1" presStyleCnt="4" custScaleX="137012">
        <dgm:presLayoutVars>
          <dgm:bulletEnabled val="1"/>
        </dgm:presLayoutVars>
      </dgm:prSet>
      <dgm:spPr/>
    </dgm:pt>
    <dgm:pt modelId="{60A35212-12B5-4E53-9A58-0336F438CF88}" type="pres">
      <dgm:prSet presAssocID="{69011974-E314-4B24-8148-3EB27A44F6F2}" presName="dummy" presStyleCnt="0"/>
      <dgm:spPr/>
    </dgm:pt>
    <dgm:pt modelId="{E0C35D52-7A9E-4198-8507-4A37E548E679}" type="pres">
      <dgm:prSet presAssocID="{4C6B16C9-0B40-47F6-8188-D8AB01E41A52}" presName="sibTrans" presStyleLbl="sibTrans2D1" presStyleIdx="1" presStyleCnt="4"/>
      <dgm:spPr/>
    </dgm:pt>
    <dgm:pt modelId="{D4213B72-F788-4D99-BBA6-600952E6DF19}" type="pres">
      <dgm:prSet presAssocID="{7086CFA0-6085-4416-91C3-3B7E9D3A3E78}" presName="node" presStyleLbl="node1" presStyleIdx="2" presStyleCnt="4" custScaleX="184669">
        <dgm:presLayoutVars>
          <dgm:bulletEnabled val="1"/>
        </dgm:presLayoutVars>
      </dgm:prSet>
      <dgm:spPr/>
    </dgm:pt>
    <dgm:pt modelId="{296296CE-8BA4-45DF-B0A4-A23C7B069A7D}" type="pres">
      <dgm:prSet presAssocID="{7086CFA0-6085-4416-91C3-3B7E9D3A3E78}" presName="dummy" presStyleCnt="0"/>
      <dgm:spPr/>
    </dgm:pt>
    <dgm:pt modelId="{337F6DE7-60CD-44D5-9AFF-B4DA1C40D721}" type="pres">
      <dgm:prSet presAssocID="{C402DABA-95B7-4FD8-96E5-60E752C4DD61}" presName="sibTrans" presStyleLbl="sibTrans2D1" presStyleIdx="2" presStyleCnt="4"/>
      <dgm:spPr/>
    </dgm:pt>
    <dgm:pt modelId="{1D7E8ED7-3558-4774-A311-430B8E80AD7D}" type="pres">
      <dgm:prSet presAssocID="{E171E482-D721-4CF3-ABE5-C5634C2E3FB0}" presName="node" presStyleLbl="node1" presStyleIdx="3" presStyleCnt="4" custScaleX="146916" custRadScaleRad="97504" custRadScaleInc="917">
        <dgm:presLayoutVars>
          <dgm:bulletEnabled val="1"/>
        </dgm:presLayoutVars>
      </dgm:prSet>
      <dgm:spPr/>
    </dgm:pt>
    <dgm:pt modelId="{4EB85A6C-EB08-4D4A-B8CF-CC495302B911}" type="pres">
      <dgm:prSet presAssocID="{E171E482-D721-4CF3-ABE5-C5634C2E3FB0}" presName="dummy" presStyleCnt="0"/>
      <dgm:spPr/>
    </dgm:pt>
    <dgm:pt modelId="{0D55FA36-7F20-49C8-A5EE-D5BEEB98D951}" type="pres">
      <dgm:prSet presAssocID="{2B6D5B91-4C4F-45D1-B47D-835DABCE148F}" presName="sibTrans" presStyleLbl="sibTrans2D1" presStyleIdx="3" presStyleCnt="4"/>
      <dgm:spPr/>
    </dgm:pt>
  </dgm:ptLst>
  <dgm:cxnLst>
    <dgm:cxn modelId="{D5B8FC19-D6A4-45E7-A965-A346E58819AF}" type="presOf" srcId="{E171E482-D721-4CF3-ABE5-C5634C2E3FB0}" destId="{1D7E8ED7-3558-4774-A311-430B8E80AD7D}" srcOrd="0" destOrd="0" presId="urn:microsoft.com/office/officeart/2005/8/layout/radial6"/>
    <dgm:cxn modelId="{CAA6C530-5D0B-479F-820B-A0CCA415FFC7}" type="presOf" srcId="{28E80647-0FDB-4AE9-B9D2-7505ECE67880}" destId="{B5047CBD-9573-4F1F-9207-08FDFA263486}" srcOrd="0" destOrd="0" presId="urn:microsoft.com/office/officeart/2005/8/layout/radial6"/>
    <dgm:cxn modelId="{65BE5931-F83E-42C2-9D3A-F533581BEE9F}" type="presOf" srcId="{36D1D670-A936-4A1C-8E3B-85A8E17EB812}" destId="{EE166557-390C-4D43-AD53-6A6558C59DA6}" srcOrd="0" destOrd="0" presId="urn:microsoft.com/office/officeart/2005/8/layout/radial6"/>
    <dgm:cxn modelId="{DD15BB5E-9649-40C1-9B92-9FC5286ECFDA}" type="presOf" srcId="{867B64A6-C6A6-4F05-9951-03CE7FA6B7CC}" destId="{9B56AA3F-FA92-48A9-A790-1C70B496144E}" srcOrd="0" destOrd="0" presId="urn:microsoft.com/office/officeart/2005/8/layout/radial6"/>
    <dgm:cxn modelId="{5B49DE64-6E54-4EEC-B73F-E89FF2C527E2}" srcId="{36D1D670-A936-4A1C-8E3B-85A8E17EB812}" destId="{7086CFA0-6085-4416-91C3-3B7E9D3A3E78}" srcOrd="2" destOrd="0" parTransId="{6C92269E-7EDA-4AAE-9035-AE003F4C04E8}" sibTransId="{C402DABA-95B7-4FD8-96E5-60E752C4DD61}"/>
    <dgm:cxn modelId="{1010D34C-D5F8-442B-8E35-158C38C1D8F0}" srcId="{36D1D670-A936-4A1C-8E3B-85A8E17EB812}" destId="{25C00086-AE09-4C7A-9362-319B149E363E}" srcOrd="0" destOrd="0" parTransId="{D1BF450B-6FA6-456C-8700-B24CABA55364}" sibTransId="{867B64A6-C6A6-4F05-9951-03CE7FA6B7CC}"/>
    <dgm:cxn modelId="{57C30489-0A94-46AA-B492-86A0628B3946}" type="presOf" srcId="{69011974-E314-4B24-8148-3EB27A44F6F2}" destId="{33B5BF52-D1F9-4C9F-A904-B4C7DD78F8D2}" srcOrd="0" destOrd="0" presId="urn:microsoft.com/office/officeart/2005/8/layout/radial6"/>
    <dgm:cxn modelId="{7515D28B-9D6A-4C99-9199-C4D599E775C4}" type="presOf" srcId="{C402DABA-95B7-4FD8-96E5-60E752C4DD61}" destId="{337F6DE7-60CD-44D5-9AFF-B4DA1C40D721}" srcOrd="0" destOrd="0" presId="urn:microsoft.com/office/officeart/2005/8/layout/radial6"/>
    <dgm:cxn modelId="{663CB9A7-710B-4B02-9A4E-00826DA865D7}" srcId="{28E80647-0FDB-4AE9-B9D2-7505ECE67880}" destId="{36D1D670-A936-4A1C-8E3B-85A8E17EB812}" srcOrd="0" destOrd="0" parTransId="{64A1700A-49D6-4268-9665-224D0CD9B83B}" sibTransId="{FD49810F-E98F-4800-AEAC-1CB41E947665}"/>
    <dgm:cxn modelId="{5E59ACAA-08D9-42F5-BAFF-DDE04D34F722}" type="presOf" srcId="{2B6D5B91-4C4F-45D1-B47D-835DABCE148F}" destId="{0D55FA36-7F20-49C8-A5EE-D5BEEB98D951}" srcOrd="0" destOrd="0" presId="urn:microsoft.com/office/officeart/2005/8/layout/radial6"/>
    <dgm:cxn modelId="{8BBB7DAD-4CDB-47ED-AC20-178942EFB679}" srcId="{36D1D670-A936-4A1C-8E3B-85A8E17EB812}" destId="{69011974-E314-4B24-8148-3EB27A44F6F2}" srcOrd="1" destOrd="0" parTransId="{0C27C76E-E894-43B7-A062-394DC8152344}" sibTransId="{4C6B16C9-0B40-47F6-8188-D8AB01E41A52}"/>
    <dgm:cxn modelId="{CC5B1CB9-14C5-4C39-B252-7D3E159940DE}" srcId="{36D1D670-A936-4A1C-8E3B-85A8E17EB812}" destId="{E171E482-D721-4CF3-ABE5-C5634C2E3FB0}" srcOrd="3" destOrd="0" parTransId="{14C9E3F2-7BF4-4A2E-875D-116259F6873D}" sibTransId="{2B6D5B91-4C4F-45D1-B47D-835DABCE148F}"/>
    <dgm:cxn modelId="{2B25E2B9-710C-43C3-A159-827699B360D2}" type="presOf" srcId="{4C6B16C9-0B40-47F6-8188-D8AB01E41A52}" destId="{E0C35D52-7A9E-4198-8507-4A37E548E679}" srcOrd="0" destOrd="0" presId="urn:microsoft.com/office/officeart/2005/8/layout/radial6"/>
    <dgm:cxn modelId="{7927DCEC-2388-4FF1-BE32-E0E772694404}" type="presOf" srcId="{25C00086-AE09-4C7A-9362-319B149E363E}" destId="{4BDE59ED-FFF9-40B4-8A83-B85A2308EC80}" srcOrd="0" destOrd="0" presId="urn:microsoft.com/office/officeart/2005/8/layout/radial6"/>
    <dgm:cxn modelId="{027152F7-2C05-4A08-8108-7FA03BE4C70F}" type="presOf" srcId="{7086CFA0-6085-4416-91C3-3B7E9D3A3E78}" destId="{D4213B72-F788-4D99-BBA6-600952E6DF19}" srcOrd="0" destOrd="0" presId="urn:microsoft.com/office/officeart/2005/8/layout/radial6"/>
    <dgm:cxn modelId="{9C3054BD-C99A-4CD5-A3AA-0C75AE13C064}" type="presParOf" srcId="{B5047CBD-9573-4F1F-9207-08FDFA263486}" destId="{EE166557-390C-4D43-AD53-6A6558C59DA6}" srcOrd="0" destOrd="0" presId="urn:microsoft.com/office/officeart/2005/8/layout/radial6"/>
    <dgm:cxn modelId="{3FC71F3F-ADC7-476D-9162-184B692B70B3}" type="presParOf" srcId="{B5047CBD-9573-4F1F-9207-08FDFA263486}" destId="{4BDE59ED-FFF9-40B4-8A83-B85A2308EC80}" srcOrd="1" destOrd="0" presId="urn:microsoft.com/office/officeart/2005/8/layout/radial6"/>
    <dgm:cxn modelId="{55992BB0-E4B3-4546-9A7B-5E740A8981F6}" type="presParOf" srcId="{B5047CBD-9573-4F1F-9207-08FDFA263486}" destId="{F752CDE8-B8EB-47E6-B120-A8BF6CD89A1E}" srcOrd="2" destOrd="0" presId="urn:microsoft.com/office/officeart/2005/8/layout/radial6"/>
    <dgm:cxn modelId="{D6F175DA-4B35-4441-BD1E-AC270F0D2F08}" type="presParOf" srcId="{B5047CBD-9573-4F1F-9207-08FDFA263486}" destId="{9B56AA3F-FA92-48A9-A790-1C70B496144E}" srcOrd="3" destOrd="0" presId="urn:microsoft.com/office/officeart/2005/8/layout/radial6"/>
    <dgm:cxn modelId="{B27F59A2-8BE7-49DF-AB24-17BAB446E786}" type="presParOf" srcId="{B5047CBD-9573-4F1F-9207-08FDFA263486}" destId="{33B5BF52-D1F9-4C9F-A904-B4C7DD78F8D2}" srcOrd="4" destOrd="0" presId="urn:microsoft.com/office/officeart/2005/8/layout/radial6"/>
    <dgm:cxn modelId="{7C1E273D-DEBC-4674-BFA3-F3C4AAE5EE50}" type="presParOf" srcId="{B5047CBD-9573-4F1F-9207-08FDFA263486}" destId="{60A35212-12B5-4E53-9A58-0336F438CF88}" srcOrd="5" destOrd="0" presId="urn:microsoft.com/office/officeart/2005/8/layout/radial6"/>
    <dgm:cxn modelId="{07B06A9C-D9B1-4787-BF1B-E2B3CDFAE870}" type="presParOf" srcId="{B5047CBD-9573-4F1F-9207-08FDFA263486}" destId="{E0C35D52-7A9E-4198-8507-4A37E548E679}" srcOrd="6" destOrd="0" presId="urn:microsoft.com/office/officeart/2005/8/layout/radial6"/>
    <dgm:cxn modelId="{84EFBF94-FFC2-4211-B952-11BF0CD0274A}" type="presParOf" srcId="{B5047CBD-9573-4F1F-9207-08FDFA263486}" destId="{D4213B72-F788-4D99-BBA6-600952E6DF19}" srcOrd="7" destOrd="0" presId="urn:microsoft.com/office/officeart/2005/8/layout/radial6"/>
    <dgm:cxn modelId="{9F6822BE-D213-4BD2-98F5-E76541255DD2}" type="presParOf" srcId="{B5047CBD-9573-4F1F-9207-08FDFA263486}" destId="{296296CE-8BA4-45DF-B0A4-A23C7B069A7D}" srcOrd="8" destOrd="0" presId="urn:microsoft.com/office/officeart/2005/8/layout/radial6"/>
    <dgm:cxn modelId="{4AAF6D9A-A873-4626-AEEF-43DD93985D67}" type="presParOf" srcId="{B5047CBD-9573-4F1F-9207-08FDFA263486}" destId="{337F6DE7-60CD-44D5-9AFF-B4DA1C40D721}" srcOrd="9" destOrd="0" presId="urn:microsoft.com/office/officeart/2005/8/layout/radial6"/>
    <dgm:cxn modelId="{5D846EEF-50B0-43C8-92A8-96800A0DDF25}" type="presParOf" srcId="{B5047CBD-9573-4F1F-9207-08FDFA263486}" destId="{1D7E8ED7-3558-4774-A311-430B8E80AD7D}" srcOrd="10" destOrd="0" presId="urn:microsoft.com/office/officeart/2005/8/layout/radial6"/>
    <dgm:cxn modelId="{0A30E81B-0CAE-49B5-A986-D2A0446BAF6F}" type="presParOf" srcId="{B5047CBD-9573-4F1F-9207-08FDFA263486}" destId="{4EB85A6C-EB08-4D4A-B8CF-CC495302B911}" srcOrd="11" destOrd="0" presId="urn:microsoft.com/office/officeart/2005/8/layout/radial6"/>
    <dgm:cxn modelId="{6ABF9A58-6EFE-4827-9F27-2CC2497485DC}" type="presParOf" srcId="{B5047CBD-9573-4F1F-9207-08FDFA263486}" destId="{0D55FA36-7F20-49C8-A5EE-D5BEEB98D95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5FA36-7F20-49C8-A5EE-D5BEEB98D951}">
      <dsp:nvSpPr>
        <dsp:cNvPr id="0" name=""/>
        <dsp:cNvSpPr/>
      </dsp:nvSpPr>
      <dsp:spPr>
        <a:xfrm>
          <a:off x="3400332" y="668563"/>
          <a:ext cx="4475454" cy="4475454"/>
        </a:xfrm>
        <a:prstGeom prst="blockArc">
          <a:avLst>
            <a:gd name="adj1" fmla="val 10815023"/>
            <a:gd name="adj2" fmla="val 16114179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7F6DE7-60CD-44D5-9AFF-B4DA1C40D721}">
      <dsp:nvSpPr>
        <dsp:cNvPr id="0" name=""/>
        <dsp:cNvSpPr/>
      </dsp:nvSpPr>
      <dsp:spPr>
        <a:xfrm>
          <a:off x="3400326" y="669925"/>
          <a:ext cx="4475454" cy="4475454"/>
        </a:xfrm>
        <a:prstGeom prst="blockArc">
          <a:avLst>
            <a:gd name="adj1" fmla="val 5485811"/>
            <a:gd name="adj2" fmla="val 10817165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35D52-7A9E-4198-8507-4A37E548E679}">
      <dsp:nvSpPr>
        <dsp:cNvPr id="0" name=""/>
        <dsp:cNvSpPr/>
      </dsp:nvSpPr>
      <dsp:spPr>
        <a:xfrm>
          <a:off x="3345769" y="669245"/>
          <a:ext cx="4475454" cy="4475454"/>
        </a:xfrm>
        <a:prstGeom prst="blockArc">
          <a:avLst>
            <a:gd name="adj1" fmla="val 0"/>
            <a:gd name="adj2" fmla="val 54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56AA3F-FA92-48A9-A790-1C70B496144E}">
      <dsp:nvSpPr>
        <dsp:cNvPr id="0" name=""/>
        <dsp:cNvSpPr/>
      </dsp:nvSpPr>
      <dsp:spPr>
        <a:xfrm>
          <a:off x="3345769" y="669245"/>
          <a:ext cx="4475454" cy="4475454"/>
        </a:xfrm>
        <a:prstGeom prst="blockArc">
          <a:avLst>
            <a:gd name="adj1" fmla="val 16200000"/>
            <a:gd name="adj2" fmla="val 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166557-390C-4D43-AD53-6A6558C59DA6}">
      <dsp:nvSpPr>
        <dsp:cNvPr id="0" name=""/>
        <dsp:cNvSpPr/>
      </dsp:nvSpPr>
      <dsp:spPr>
        <a:xfrm>
          <a:off x="4554117" y="1760562"/>
          <a:ext cx="2058759" cy="2292819"/>
        </a:xfrm>
        <a:prstGeom prst="ellipse">
          <a:avLst/>
        </a:prstGeom>
        <a:blipFill rotWithShape="0">
          <a:blip xmlns:r="http://schemas.openxmlformats.org/officeDocument/2006/relationships" r:embed="rId1" cstate="print"/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600" kern="1200" dirty="0"/>
        </a:p>
      </dsp:txBody>
      <dsp:txXfrm>
        <a:off x="4855615" y="2096338"/>
        <a:ext cx="1455763" cy="1621267"/>
      </dsp:txXfrm>
    </dsp:sp>
    <dsp:sp modelId="{4BDE59ED-FFF9-40B4-8A83-B85A2308EC80}">
      <dsp:nvSpPr>
        <dsp:cNvPr id="0" name=""/>
        <dsp:cNvSpPr/>
      </dsp:nvSpPr>
      <dsp:spPr>
        <a:xfrm>
          <a:off x="4367283" y="559"/>
          <a:ext cx="2432428" cy="14411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 -</a:t>
          </a:r>
          <a:r>
            <a:rPr lang="as-IN" sz="1700" kern="1200" dirty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৮</a:t>
          </a:r>
          <a:r>
            <a:rPr lang="as-IN" sz="1700" kern="1200" dirty="0">
              <a:latin typeface="NikoshBAN" panose="02000000000000000000" pitchFamily="2" charset="0"/>
              <a:cs typeface="NikoshBAN" panose="02000000000000000000" pitchFamily="2" charset="0"/>
            </a:rPr>
            <a:t>৮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২ </a:t>
          </a:r>
          <a:r>
            <a:rPr lang="en-US" sz="1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খ্রিস্টাব্দে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কলকাতার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1700" kern="1200" dirty="0"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r>
            <a:rPr lang="en-US" sz="1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াছাকাছি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নিমতা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গ্রামে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1700" kern="1200" dirty="0"/>
        </a:p>
      </dsp:txBody>
      <dsp:txXfrm>
        <a:off x="4723504" y="211608"/>
        <a:ext cx="1719986" cy="1019033"/>
      </dsp:txXfrm>
    </dsp:sp>
    <dsp:sp modelId="{33B5BF52-D1F9-4C9F-A904-B4C7DD78F8D2}">
      <dsp:nvSpPr>
        <dsp:cNvPr id="0" name=""/>
        <dsp:cNvSpPr/>
      </dsp:nvSpPr>
      <dsp:spPr>
        <a:xfrm>
          <a:off x="6782082" y="2186406"/>
          <a:ext cx="1974523" cy="14411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তার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মৌলিক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কাব্য-সবিতা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বেনু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1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বীণা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কুহু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1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কেকা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প্রভ</a:t>
          </a:r>
          <a:r>
            <a:rPr lang="as-IN" sz="1700" kern="1200" dirty="0">
              <a:latin typeface="NikoshBAN" panose="02000000000000000000" pitchFamily="2" charset="0"/>
              <a:cs typeface="NikoshBAN" panose="02000000000000000000" pitchFamily="2" charset="0"/>
            </a:rPr>
            <a:t>ৃ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r>
            <a:rPr lang="as-IN" sz="1700" kern="1200" dirty="0">
              <a:latin typeface="NikoshBAN" panose="02000000000000000000" pitchFamily="2" charset="0"/>
              <a:cs typeface="NikoshBAN" panose="02000000000000000000" pitchFamily="2" charset="0"/>
            </a:rPr>
            <a:t>ি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1700" kern="1200" dirty="0"/>
        </a:p>
      </dsp:txBody>
      <dsp:txXfrm>
        <a:off x="7071244" y="2397455"/>
        <a:ext cx="1396199" cy="1019033"/>
      </dsp:txXfrm>
    </dsp:sp>
    <dsp:sp modelId="{D4213B72-F788-4D99-BBA6-600952E6DF19}">
      <dsp:nvSpPr>
        <dsp:cNvPr id="0" name=""/>
        <dsp:cNvSpPr/>
      </dsp:nvSpPr>
      <dsp:spPr>
        <a:xfrm>
          <a:off x="4252835" y="4372253"/>
          <a:ext cx="2661323" cy="14411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অনুবাদ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কাব্য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  -</a:t>
          </a:r>
          <a:r>
            <a:rPr lang="en-US" sz="1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ফুলের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ফসল,তীর</a:t>
          </a:r>
          <a:r>
            <a:rPr lang="as-IN" sz="1700" kern="1200" dirty="0"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থ</a:t>
          </a:r>
          <a:r>
            <a:rPr lang="as-IN" sz="1700" kern="1200" dirty="0"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ে</a:t>
          </a:r>
          <a:r>
            <a:rPr lang="as-IN" sz="1700" kern="1200" dirty="0"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ু , </a:t>
          </a:r>
          <a:r>
            <a:rPr lang="as-IN" sz="1700" kern="1200" dirty="0"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ী</a:t>
          </a:r>
          <a:r>
            <a:rPr lang="as-IN" sz="1700" kern="1200" dirty="0"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sz="1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্থ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- স</a:t>
          </a:r>
          <a:r>
            <a:rPr lang="as-IN" sz="1700" kern="1200" dirty="0"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ী</a:t>
          </a:r>
          <a:r>
            <a:rPr lang="as-IN" sz="1700" kern="1200" dirty="0"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1700" kern="1200" dirty="0">
              <a:latin typeface="NikoshBAN" panose="02000000000000000000" pitchFamily="2" charset="0"/>
              <a:cs typeface="NikoshBAN" panose="02000000000000000000" pitchFamily="2" charset="0"/>
            </a:rPr>
            <a:t>প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as-IN" sz="1700" kern="1200" dirty="0"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sz="1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ভৃতি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1700" kern="1200" dirty="0"/>
        </a:p>
      </dsp:txBody>
      <dsp:txXfrm>
        <a:off x="4642577" y="4583302"/>
        <a:ext cx="1881839" cy="1019033"/>
      </dsp:txXfrm>
    </dsp:sp>
    <dsp:sp modelId="{1D7E8ED7-3558-4774-A311-430B8E80AD7D}">
      <dsp:nvSpPr>
        <dsp:cNvPr id="0" name=""/>
        <dsp:cNvSpPr/>
      </dsp:nvSpPr>
      <dsp:spPr>
        <a:xfrm>
          <a:off x="2393607" y="2176173"/>
          <a:ext cx="2117252" cy="14411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ম</a:t>
          </a:r>
          <a:r>
            <a:rPr lang="as-IN" sz="1700" kern="1200" dirty="0">
              <a:latin typeface="NikoshBAN" panose="02000000000000000000" pitchFamily="2" charset="0"/>
              <a:cs typeface="NikoshBAN" panose="02000000000000000000" pitchFamily="2" charset="0"/>
            </a:rPr>
            <a:t>ৃ</a:t>
          </a:r>
          <a:r>
            <a:rPr lang="en-US" sz="1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ত্যু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- ১৯২২ </a:t>
          </a:r>
          <a:r>
            <a:rPr lang="en-US" sz="1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খ্রিস্টাব্দে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মা</a:t>
          </a:r>
          <a:r>
            <a:rPr lang="as-IN" sz="1700" kern="1200" dirty="0"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as-IN" sz="1700" kern="1200" dirty="0"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1700" kern="1200" dirty="0">
              <a:latin typeface="NikoshBAN" panose="02000000000000000000" pitchFamily="2" charset="0"/>
              <a:cs typeface="NikoshBAN" panose="02000000000000000000" pitchFamily="2" charset="0"/>
            </a:rPr>
            <a:t>চ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as-IN" sz="1700" kern="1200" dirty="0"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as-IN" sz="1700" kern="1200" dirty="0">
              <a:latin typeface="NikoshBAN" panose="02000000000000000000" pitchFamily="2" charset="0"/>
              <a:cs typeface="NikoshBAN" panose="02000000000000000000" pitchFamily="2" charset="0"/>
            </a:rPr>
            <a:t>ি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শ </a:t>
          </a:r>
          <a:r>
            <a:rPr lang="en-US" sz="1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বছর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বয়সে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1700" kern="1200" dirty="0">
              <a:latin typeface="NikoshBAN" panose="02000000000000000000" pitchFamily="2" charset="0"/>
              <a:cs typeface="NikoshBAN" panose="02000000000000000000" pitchFamily="2" charset="0"/>
            </a:rPr>
            <a:t>প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as-IN" sz="1700" kern="1200" dirty="0"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en-US" sz="1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োকগমন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1700" kern="1200" dirty="0"/>
        </a:p>
      </dsp:txBody>
      <dsp:txXfrm>
        <a:off x="2703671" y="2387222"/>
        <a:ext cx="1497124" cy="10190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C70F6-D4F5-4ED5-8920-9833187BB166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06103-5233-4DF2-B00C-0DEC4A7391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79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AD6B0-E51D-476B-8B6D-132D5E6A34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66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AD6B0-E51D-476B-8B6D-132D5E6A34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44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AD6B0-E51D-476B-8B6D-132D5E6A34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24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6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32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4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6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1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73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7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5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6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7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99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n 7"/>
          <p:cNvSpPr/>
          <p:nvPr userDrawn="1"/>
        </p:nvSpPr>
        <p:spPr>
          <a:xfrm>
            <a:off x="0" y="0"/>
            <a:ext cx="679731" cy="752560"/>
          </a:xfrm>
          <a:prstGeom prst="sun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 userDrawn="1"/>
        </p:nvSpPr>
        <p:spPr>
          <a:xfrm>
            <a:off x="11523058" y="56644"/>
            <a:ext cx="668942" cy="695916"/>
          </a:xfrm>
          <a:prstGeom prst="sun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/>
          <p:cNvSpPr/>
          <p:nvPr userDrawn="1"/>
        </p:nvSpPr>
        <p:spPr>
          <a:xfrm>
            <a:off x="0" y="6344155"/>
            <a:ext cx="752559" cy="639271"/>
          </a:xfrm>
          <a:prstGeom prst="sun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 userDrawn="1"/>
        </p:nvSpPr>
        <p:spPr>
          <a:xfrm>
            <a:off x="11523058" y="6271327"/>
            <a:ext cx="668942" cy="712100"/>
          </a:xfrm>
          <a:prstGeom prst="sun">
            <a:avLst/>
          </a:prstGeom>
          <a:solidFill>
            <a:srgbClr val="FF00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cision 11"/>
          <p:cNvSpPr/>
          <p:nvPr userDrawn="1"/>
        </p:nvSpPr>
        <p:spPr>
          <a:xfrm>
            <a:off x="679732" y="6586917"/>
            <a:ext cx="11037536" cy="271083"/>
          </a:xfrm>
          <a:prstGeom prst="flowChartDecision">
            <a:avLst/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ecision 12"/>
          <p:cNvSpPr/>
          <p:nvPr userDrawn="1"/>
        </p:nvSpPr>
        <p:spPr>
          <a:xfrm>
            <a:off x="550258" y="56644"/>
            <a:ext cx="11102273" cy="347958"/>
          </a:xfrm>
          <a:prstGeom prst="flowChartDecision">
            <a:avLst/>
          </a:prstGeom>
          <a:solidFill>
            <a:srgbClr val="00B05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/>
          <p:cNvCxnSpPr/>
          <p:nvPr userDrawn="1"/>
        </p:nvCxnSpPr>
        <p:spPr>
          <a:xfrm flipH="1">
            <a:off x="226577" y="598811"/>
            <a:ext cx="8092" cy="5874817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 userDrawn="1"/>
        </p:nvCxnSpPr>
        <p:spPr>
          <a:xfrm flipH="1">
            <a:off x="339864" y="825388"/>
            <a:ext cx="1" cy="5518767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 userDrawn="1"/>
        </p:nvCxnSpPr>
        <p:spPr>
          <a:xfrm>
            <a:off x="11976212" y="598811"/>
            <a:ext cx="36415" cy="5801989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2"/>
            <a:endCxn id="11" idx="0"/>
          </p:cNvCxnSpPr>
          <p:nvPr userDrawn="1"/>
        </p:nvCxnSpPr>
        <p:spPr>
          <a:xfrm>
            <a:off x="11857529" y="752560"/>
            <a:ext cx="0" cy="5518767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 userDrawn="1"/>
        </p:nvSpPr>
        <p:spPr>
          <a:xfrm>
            <a:off x="4051665" y="117334"/>
            <a:ext cx="4099457" cy="226578"/>
          </a:xfrm>
          <a:prstGeom prst="rect">
            <a:avLst/>
          </a:prstGeom>
          <a:solidFill>
            <a:srgbClr val="7030A0"/>
          </a:solidFill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TULU SARKER</a:t>
            </a:r>
          </a:p>
        </p:txBody>
      </p:sp>
    </p:spTree>
    <p:extLst>
      <p:ext uri="{BB962C8B-B14F-4D97-AF65-F5344CB8AC3E}">
        <p14:creationId xmlns:p14="http://schemas.microsoft.com/office/powerpoint/2010/main" val="19705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92D3F1C-4C62-4241-B7EB-C5C8C922C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84" y="4796169"/>
            <a:ext cx="2119251" cy="1576758"/>
          </a:xfrm>
          <a:prstGeom prst="rect">
            <a:avLst/>
          </a:prstGeom>
        </p:spPr>
      </p:pic>
      <p:sp>
        <p:nvSpPr>
          <p:cNvPr id="7" name="Isosceles Triangle 14">
            <a:extLst>
              <a:ext uri="{FF2B5EF4-FFF2-40B4-BE49-F238E27FC236}">
                <a16:creationId xmlns:a16="http://schemas.microsoft.com/office/drawing/2014/main" id="{1F522EC6-C328-457A-A0EF-3A2C1DDDF7C5}"/>
              </a:ext>
            </a:extLst>
          </p:cNvPr>
          <p:cNvSpPr/>
          <p:nvPr/>
        </p:nvSpPr>
        <p:spPr>
          <a:xfrm rot="14457219">
            <a:off x="3221990" y="731641"/>
            <a:ext cx="3924617" cy="6484711"/>
          </a:xfrm>
          <a:custGeom>
            <a:avLst/>
            <a:gdLst>
              <a:gd name="connsiteX0" fmla="*/ 0 w 4182804"/>
              <a:gd name="connsiteY0" fmla="*/ 6584967 h 6584967"/>
              <a:gd name="connsiteX1" fmla="*/ 2165479 w 4182804"/>
              <a:gd name="connsiteY1" fmla="*/ 0 h 6584967"/>
              <a:gd name="connsiteX2" fmla="*/ 4182804 w 4182804"/>
              <a:gd name="connsiteY2" fmla="*/ 6584967 h 6584967"/>
              <a:gd name="connsiteX3" fmla="*/ 0 w 4182804"/>
              <a:gd name="connsiteY3" fmla="*/ 6584967 h 6584967"/>
              <a:gd name="connsiteX0" fmla="*/ 0 w 4182804"/>
              <a:gd name="connsiteY0" fmla="*/ 6395243 h 6395243"/>
              <a:gd name="connsiteX1" fmla="*/ 2188525 w 4182804"/>
              <a:gd name="connsiteY1" fmla="*/ 0 h 6395243"/>
              <a:gd name="connsiteX2" fmla="*/ 4182804 w 4182804"/>
              <a:gd name="connsiteY2" fmla="*/ 6395243 h 6395243"/>
              <a:gd name="connsiteX3" fmla="*/ 0 w 4182804"/>
              <a:gd name="connsiteY3" fmla="*/ 6395243 h 6395243"/>
              <a:gd name="connsiteX0" fmla="*/ 0 w 4182804"/>
              <a:gd name="connsiteY0" fmla="*/ 6395243 h 6395243"/>
              <a:gd name="connsiteX1" fmla="*/ 2053466 w 4182804"/>
              <a:gd name="connsiteY1" fmla="*/ 74353 h 6395243"/>
              <a:gd name="connsiteX2" fmla="*/ 2188525 w 4182804"/>
              <a:gd name="connsiteY2" fmla="*/ 0 h 6395243"/>
              <a:gd name="connsiteX3" fmla="*/ 4182804 w 4182804"/>
              <a:gd name="connsiteY3" fmla="*/ 6395243 h 6395243"/>
              <a:gd name="connsiteX4" fmla="*/ 0 w 4182804"/>
              <a:gd name="connsiteY4" fmla="*/ 6395243 h 6395243"/>
              <a:gd name="connsiteX0" fmla="*/ 0 w 4182804"/>
              <a:gd name="connsiteY0" fmla="*/ 6395243 h 6395243"/>
              <a:gd name="connsiteX1" fmla="*/ 2120076 w 4182804"/>
              <a:gd name="connsiteY1" fmla="*/ 65150 h 6395243"/>
              <a:gd name="connsiteX2" fmla="*/ 2188525 w 4182804"/>
              <a:gd name="connsiteY2" fmla="*/ 0 h 6395243"/>
              <a:gd name="connsiteX3" fmla="*/ 4182804 w 4182804"/>
              <a:gd name="connsiteY3" fmla="*/ 6395243 h 6395243"/>
              <a:gd name="connsiteX4" fmla="*/ 0 w 4182804"/>
              <a:gd name="connsiteY4" fmla="*/ 6395243 h 639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804" h="6395243">
                <a:moveTo>
                  <a:pt x="0" y="6395243"/>
                </a:moveTo>
                <a:cubicBezTo>
                  <a:pt x="706193" y="4312647"/>
                  <a:pt x="1413883" y="2147746"/>
                  <a:pt x="2120076" y="65150"/>
                </a:cubicBezTo>
                <a:lnTo>
                  <a:pt x="2188525" y="0"/>
                </a:lnTo>
                <a:lnTo>
                  <a:pt x="4182804" y="6395243"/>
                </a:lnTo>
                <a:lnTo>
                  <a:pt x="0" y="6395243"/>
                </a:lnTo>
                <a:close/>
              </a:path>
            </a:pathLst>
          </a:custGeom>
          <a:gradFill>
            <a:gsLst>
              <a:gs pos="9000">
                <a:srgbClr val="FF0000">
                  <a:lumMod val="48000"/>
                  <a:lumOff val="52000"/>
                  <a:alpha val="60000"/>
                </a:srgbClr>
              </a:gs>
              <a:gs pos="72000">
                <a:sysClr val="window" lastClr="FFFFFF">
                  <a:alpha val="0"/>
                </a:sysClr>
              </a:gs>
              <a:gs pos="21000">
                <a:srgbClr val="5B9BD5">
                  <a:lumMod val="40000"/>
                  <a:lumOff val="60000"/>
                </a:srgbClr>
              </a:gs>
              <a:gs pos="0">
                <a:srgbClr val="FFFF00">
                  <a:alpha val="4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C3CE8C-51FB-45A5-9E83-CD52E58DE7D2}"/>
              </a:ext>
            </a:extLst>
          </p:cNvPr>
          <p:cNvGrpSpPr/>
          <p:nvPr/>
        </p:nvGrpSpPr>
        <p:grpSpPr>
          <a:xfrm>
            <a:off x="6967293" y="485073"/>
            <a:ext cx="4675757" cy="4152040"/>
            <a:chOff x="4211080" y="534358"/>
            <a:chExt cx="4492605" cy="4557002"/>
          </a:xfrm>
        </p:grpSpPr>
        <p:sp>
          <p:nvSpPr>
            <p:cNvPr id="9" name="Can 4">
              <a:extLst>
                <a:ext uri="{FF2B5EF4-FFF2-40B4-BE49-F238E27FC236}">
                  <a16:creationId xmlns:a16="http://schemas.microsoft.com/office/drawing/2014/main" id="{24DA55A8-8776-4F9C-867D-22EF045B7C47}"/>
                </a:ext>
              </a:extLst>
            </p:cNvPr>
            <p:cNvSpPr/>
            <p:nvPr/>
          </p:nvSpPr>
          <p:spPr>
            <a:xfrm>
              <a:off x="6170059" y="534358"/>
              <a:ext cx="147374" cy="3607336"/>
            </a:xfrm>
            <a:prstGeom prst="can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9250ED4-B955-4E3C-A9B6-C557B0A8E721}"/>
                </a:ext>
              </a:extLst>
            </p:cNvPr>
            <p:cNvGrpSpPr/>
            <p:nvPr/>
          </p:nvGrpSpPr>
          <p:grpSpPr>
            <a:xfrm>
              <a:off x="5149303" y="3842443"/>
              <a:ext cx="1336989" cy="1248917"/>
              <a:chOff x="4816495" y="4200610"/>
              <a:chExt cx="1336989" cy="1248917"/>
            </a:xfrm>
          </p:grpSpPr>
          <p:sp>
            <p:nvSpPr>
              <p:cNvPr id="14" name="Can 9">
                <a:extLst>
                  <a:ext uri="{FF2B5EF4-FFF2-40B4-BE49-F238E27FC236}">
                    <a16:creationId xmlns:a16="http://schemas.microsoft.com/office/drawing/2014/main" id="{EB8FD413-AEF4-4686-956A-EFD6ABBC72FC}"/>
                  </a:ext>
                </a:extLst>
              </p:cNvPr>
              <p:cNvSpPr/>
              <p:nvPr/>
            </p:nvSpPr>
            <p:spPr>
              <a:xfrm rot="2947942">
                <a:off x="5371429" y="4098802"/>
                <a:ext cx="135999" cy="1245868"/>
              </a:xfrm>
              <a:prstGeom prst="can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Can 10">
                <a:extLst>
                  <a:ext uri="{FF2B5EF4-FFF2-40B4-BE49-F238E27FC236}">
                    <a16:creationId xmlns:a16="http://schemas.microsoft.com/office/drawing/2014/main" id="{829CA217-3673-414A-99DA-0C9BF9A7168D}"/>
                  </a:ext>
                </a:extLst>
              </p:cNvPr>
              <p:cNvSpPr/>
              <p:nvPr/>
            </p:nvSpPr>
            <p:spPr>
              <a:xfrm rot="19646775">
                <a:off x="5999224" y="4200610"/>
                <a:ext cx="154260" cy="876836"/>
              </a:xfrm>
              <a:prstGeom prst="can">
                <a:avLst>
                  <a:gd name="adj" fmla="val 41559"/>
                </a:avLst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Can 11">
                <a:extLst>
                  <a:ext uri="{FF2B5EF4-FFF2-40B4-BE49-F238E27FC236}">
                    <a16:creationId xmlns:a16="http://schemas.microsoft.com/office/drawing/2014/main" id="{31E5EE65-D023-45A6-84A7-046D139767AF}"/>
                  </a:ext>
                </a:extLst>
              </p:cNvPr>
              <p:cNvSpPr/>
              <p:nvPr/>
            </p:nvSpPr>
            <p:spPr>
              <a:xfrm rot="20433854">
                <a:off x="5931990" y="4305103"/>
                <a:ext cx="148158" cy="1144424"/>
              </a:xfrm>
              <a:prstGeom prst="can">
                <a:avLst>
                  <a:gd name="adj" fmla="val 41559"/>
                </a:avLst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84D14E54-782A-4489-91AD-833B395AF61A}"/>
                </a:ext>
              </a:extLst>
            </p:cNvPr>
            <p:cNvSpPr/>
            <p:nvPr/>
          </p:nvSpPr>
          <p:spPr>
            <a:xfrm>
              <a:off x="4437529" y="551328"/>
              <a:ext cx="3992486" cy="4007225"/>
            </a:xfrm>
            <a:custGeom>
              <a:avLst/>
              <a:gdLst>
                <a:gd name="connsiteX0" fmla="*/ 0 w 3334871"/>
                <a:gd name="connsiteY0" fmla="*/ 0 h 2595282"/>
                <a:gd name="connsiteX1" fmla="*/ 3334871 w 3334871"/>
                <a:gd name="connsiteY1" fmla="*/ 0 h 2595282"/>
                <a:gd name="connsiteX2" fmla="*/ 3334871 w 3334871"/>
                <a:gd name="connsiteY2" fmla="*/ 2595282 h 2595282"/>
                <a:gd name="connsiteX3" fmla="*/ 0 w 3334871"/>
                <a:gd name="connsiteY3" fmla="*/ 2595282 h 2595282"/>
                <a:gd name="connsiteX4" fmla="*/ 0 w 3334871"/>
                <a:gd name="connsiteY4" fmla="*/ 0 h 2595282"/>
                <a:gd name="connsiteX0" fmla="*/ 0 w 3334871"/>
                <a:gd name="connsiteY0" fmla="*/ 0 h 2595282"/>
                <a:gd name="connsiteX1" fmla="*/ 3321424 w 3334871"/>
                <a:gd name="connsiteY1" fmla="*/ 739588 h 2595282"/>
                <a:gd name="connsiteX2" fmla="*/ 3334871 w 3334871"/>
                <a:gd name="connsiteY2" fmla="*/ 2595282 h 2595282"/>
                <a:gd name="connsiteX3" fmla="*/ 0 w 3334871"/>
                <a:gd name="connsiteY3" fmla="*/ 2595282 h 2595282"/>
                <a:gd name="connsiteX4" fmla="*/ 0 w 3334871"/>
                <a:gd name="connsiteY4" fmla="*/ 0 h 2595282"/>
                <a:gd name="connsiteX0" fmla="*/ 0 w 3348318"/>
                <a:gd name="connsiteY0" fmla="*/ 0 h 3388659"/>
                <a:gd name="connsiteX1" fmla="*/ 3321424 w 3348318"/>
                <a:gd name="connsiteY1" fmla="*/ 739588 h 3388659"/>
                <a:gd name="connsiteX2" fmla="*/ 3348318 w 3348318"/>
                <a:gd name="connsiteY2" fmla="*/ 3388659 h 3388659"/>
                <a:gd name="connsiteX3" fmla="*/ 0 w 3348318"/>
                <a:gd name="connsiteY3" fmla="*/ 2595282 h 3388659"/>
                <a:gd name="connsiteX4" fmla="*/ 0 w 3348318"/>
                <a:gd name="connsiteY4" fmla="*/ 0 h 3388659"/>
                <a:gd name="connsiteX0" fmla="*/ 0 w 3362361"/>
                <a:gd name="connsiteY0" fmla="*/ 0 h 3388659"/>
                <a:gd name="connsiteX1" fmla="*/ 3361765 w 3362361"/>
                <a:gd name="connsiteY1" fmla="*/ 403412 h 3388659"/>
                <a:gd name="connsiteX2" fmla="*/ 3348318 w 3362361"/>
                <a:gd name="connsiteY2" fmla="*/ 3388659 h 3388659"/>
                <a:gd name="connsiteX3" fmla="*/ 0 w 3362361"/>
                <a:gd name="connsiteY3" fmla="*/ 2595282 h 3388659"/>
                <a:gd name="connsiteX4" fmla="*/ 0 w 3362361"/>
                <a:gd name="connsiteY4" fmla="*/ 0 h 3388659"/>
                <a:gd name="connsiteX0" fmla="*/ 0 w 3362361"/>
                <a:gd name="connsiteY0" fmla="*/ 0 h 3227294"/>
                <a:gd name="connsiteX1" fmla="*/ 3361765 w 3362361"/>
                <a:gd name="connsiteY1" fmla="*/ 403412 h 3227294"/>
                <a:gd name="connsiteX2" fmla="*/ 3348318 w 3362361"/>
                <a:gd name="connsiteY2" fmla="*/ 3227294 h 3227294"/>
                <a:gd name="connsiteX3" fmla="*/ 0 w 3362361"/>
                <a:gd name="connsiteY3" fmla="*/ 2595282 h 3227294"/>
                <a:gd name="connsiteX4" fmla="*/ 0 w 3362361"/>
                <a:gd name="connsiteY4" fmla="*/ 0 h 3227294"/>
                <a:gd name="connsiteX0" fmla="*/ 201705 w 3362361"/>
                <a:gd name="connsiteY0" fmla="*/ 0 h 3509683"/>
                <a:gd name="connsiteX1" fmla="*/ 3361765 w 3362361"/>
                <a:gd name="connsiteY1" fmla="*/ 685801 h 3509683"/>
                <a:gd name="connsiteX2" fmla="*/ 3348318 w 3362361"/>
                <a:gd name="connsiteY2" fmla="*/ 3509683 h 3509683"/>
                <a:gd name="connsiteX3" fmla="*/ 0 w 3362361"/>
                <a:gd name="connsiteY3" fmla="*/ 2877671 h 3509683"/>
                <a:gd name="connsiteX4" fmla="*/ 201705 w 3362361"/>
                <a:gd name="connsiteY4" fmla="*/ 0 h 3509683"/>
                <a:gd name="connsiteX0" fmla="*/ 0 w 3160656"/>
                <a:gd name="connsiteY0" fmla="*/ 0 h 3509683"/>
                <a:gd name="connsiteX1" fmla="*/ 3160060 w 3160656"/>
                <a:gd name="connsiteY1" fmla="*/ 685801 h 3509683"/>
                <a:gd name="connsiteX2" fmla="*/ 3146613 w 3160656"/>
                <a:gd name="connsiteY2" fmla="*/ 3509683 h 3509683"/>
                <a:gd name="connsiteX3" fmla="*/ 67237 w 3160656"/>
                <a:gd name="connsiteY3" fmla="*/ 2756648 h 3509683"/>
                <a:gd name="connsiteX4" fmla="*/ 0 w 3160656"/>
                <a:gd name="connsiteY4" fmla="*/ 0 h 3509683"/>
                <a:gd name="connsiteX0" fmla="*/ 0 w 3160656"/>
                <a:gd name="connsiteY0" fmla="*/ 0 h 3509683"/>
                <a:gd name="connsiteX1" fmla="*/ 3160060 w 3160656"/>
                <a:gd name="connsiteY1" fmla="*/ 685801 h 3509683"/>
                <a:gd name="connsiteX2" fmla="*/ 3146613 w 3160656"/>
                <a:gd name="connsiteY2" fmla="*/ 3509683 h 3509683"/>
                <a:gd name="connsiteX3" fmla="*/ 147919 w 3160656"/>
                <a:gd name="connsiteY3" fmla="*/ 2756648 h 3509683"/>
                <a:gd name="connsiteX4" fmla="*/ 0 w 3160656"/>
                <a:gd name="connsiteY4" fmla="*/ 0 h 3509683"/>
                <a:gd name="connsiteX0" fmla="*/ 0 w 3160656"/>
                <a:gd name="connsiteY0" fmla="*/ 0 h 3509683"/>
                <a:gd name="connsiteX1" fmla="*/ 3160060 w 3160656"/>
                <a:gd name="connsiteY1" fmla="*/ 685801 h 3509683"/>
                <a:gd name="connsiteX2" fmla="*/ 3146613 w 3160656"/>
                <a:gd name="connsiteY2" fmla="*/ 3509683 h 3509683"/>
                <a:gd name="connsiteX3" fmla="*/ 67237 w 3160656"/>
                <a:gd name="connsiteY3" fmla="*/ 2756648 h 3509683"/>
                <a:gd name="connsiteX4" fmla="*/ 0 w 3160656"/>
                <a:gd name="connsiteY4" fmla="*/ 0 h 3509683"/>
                <a:gd name="connsiteX0" fmla="*/ 0 w 3160656"/>
                <a:gd name="connsiteY0" fmla="*/ 0 h 3509683"/>
                <a:gd name="connsiteX1" fmla="*/ 3160060 w 3160656"/>
                <a:gd name="connsiteY1" fmla="*/ 685801 h 3509683"/>
                <a:gd name="connsiteX2" fmla="*/ 3146613 w 3160656"/>
                <a:gd name="connsiteY2" fmla="*/ 3509683 h 3509683"/>
                <a:gd name="connsiteX3" fmla="*/ 26895 w 3160656"/>
                <a:gd name="connsiteY3" fmla="*/ 2702859 h 3509683"/>
                <a:gd name="connsiteX4" fmla="*/ 0 w 3160656"/>
                <a:gd name="connsiteY4" fmla="*/ 0 h 350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0656" h="3509683">
                  <a:moveTo>
                    <a:pt x="0" y="0"/>
                  </a:moveTo>
                  <a:lnTo>
                    <a:pt x="3160060" y="685801"/>
                  </a:lnTo>
                  <a:cubicBezTo>
                    <a:pt x="3164542" y="1304366"/>
                    <a:pt x="3142131" y="2891118"/>
                    <a:pt x="3146613" y="3509683"/>
                  </a:cubicBezTo>
                  <a:lnTo>
                    <a:pt x="26895" y="27028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Can 7">
              <a:extLst>
                <a:ext uri="{FF2B5EF4-FFF2-40B4-BE49-F238E27FC236}">
                  <a16:creationId xmlns:a16="http://schemas.microsoft.com/office/drawing/2014/main" id="{549D3337-5053-4270-8BB1-AE042F1528C8}"/>
                </a:ext>
              </a:extLst>
            </p:cNvPr>
            <p:cNvSpPr/>
            <p:nvPr/>
          </p:nvSpPr>
          <p:spPr>
            <a:xfrm rot="6194980">
              <a:off x="6289529" y="2016093"/>
              <a:ext cx="243938" cy="4400835"/>
            </a:xfrm>
            <a:prstGeom prst="can">
              <a:avLst>
                <a:gd name="adj" fmla="val 52907"/>
              </a:avLst>
            </a:prstGeom>
            <a:gradFill flip="none" rotWithShape="1">
              <a:gsLst>
                <a:gs pos="0">
                  <a:srgbClr val="70AD47">
                    <a:lumMod val="67000"/>
                  </a:srgbClr>
                </a:gs>
                <a:gs pos="48000">
                  <a:srgbClr val="70AD47">
                    <a:lumMod val="97000"/>
                    <a:lumOff val="3000"/>
                  </a:srgbClr>
                </a:gs>
                <a:gs pos="100000">
                  <a:srgbClr val="70AD47">
                    <a:lumMod val="60000"/>
                    <a:lumOff val="40000"/>
                  </a:srgb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Can 8">
              <a:extLst>
                <a:ext uri="{FF2B5EF4-FFF2-40B4-BE49-F238E27FC236}">
                  <a16:creationId xmlns:a16="http://schemas.microsoft.com/office/drawing/2014/main" id="{B35A0684-EAAF-46F0-9979-4A0054AB8364}"/>
                </a:ext>
              </a:extLst>
            </p:cNvPr>
            <p:cNvSpPr/>
            <p:nvPr/>
          </p:nvSpPr>
          <p:spPr>
            <a:xfrm rot="6093998">
              <a:off x="6344167" y="-1315539"/>
              <a:ext cx="260034" cy="4459003"/>
            </a:xfrm>
            <a:prstGeom prst="can">
              <a:avLst>
                <a:gd name="adj" fmla="val 52907"/>
              </a:avLst>
            </a:prstGeom>
            <a:gradFill flip="none" rotWithShape="1">
              <a:gsLst>
                <a:gs pos="0">
                  <a:srgbClr val="70AD47">
                    <a:lumMod val="67000"/>
                  </a:srgbClr>
                </a:gs>
                <a:gs pos="48000">
                  <a:srgbClr val="70AD47">
                    <a:lumMod val="97000"/>
                    <a:lumOff val="3000"/>
                  </a:srgbClr>
                </a:gs>
                <a:gs pos="100000">
                  <a:srgbClr val="70AD47">
                    <a:lumMod val="60000"/>
                    <a:lumOff val="40000"/>
                  </a:srgb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A10C1B08-DDB5-4575-883B-E6DCFAB19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26996">
            <a:off x="7423556" y="1113057"/>
            <a:ext cx="3662855" cy="22109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40C107-5F6B-47C7-B46A-2EE57863C5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77" y="501554"/>
            <a:ext cx="2661527" cy="236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9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indefinite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0" y="1951240"/>
            <a:ext cx="1828800" cy="1143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ফটিক জল-</a:t>
            </a:r>
          </a:p>
        </p:txBody>
      </p:sp>
      <p:pic>
        <p:nvPicPr>
          <p:cNvPr id="6146" name="Picture 2" descr="C:\Users\SS\Downloads\xngfjhkt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762000"/>
            <a:ext cx="4572000" cy="3886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8809790" y="1951240"/>
            <a:ext cx="1950508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চাতক পাখি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09058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5467" y="544559"/>
            <a:ext cx="10230134" cy="1108882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12800" b="1" u="sng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b="1" u="sng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0001" y="2529837"/>
            <a:ext cx="10515600" cy="3783604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buNone/>
            </a:pPr>
            <a:endParaRPr lang="bn-BD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১.বাংলাদেশের  কোন কোন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ঝর্ণা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আছে ?</a:t>
            </a:r>
          </a:p>
          <a:p>
            <a:pPr>
              <a:buNone/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দেখা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ঝর্ণার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বর্ণনা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২.প্রাকৃতিক ঝর্ণা ও বৈদ্যুতিক  ঝর্ণার মধ্যে পার্থক্য লেখ ।</a:t>
            </a:r>
          </a:p>
        </p:txBody>
      </p:sp>
      <p:pic>
        <p:nvPicPr>
          <p:cNvPr id="4" name="Picture 3" descr="iiiooo.jpg">
            <a:extLst>
              <a:ext uri="{FF2B5EF4-FFF2-40B4-BE49-F238E27FC236}">
                <a16:creationId xmlns:a16="http://schemas.microsoft.com/office/drawing/2014/main" id="{9D0E3CE0-0915-4CA8-B512-1CF8EA8C8B7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0534" y="544559"/>
            <a:ext cx="3580262" cy="25615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FCC317-71A0-4ED9-A7F1-7C979C7CD72E}"/>
              </a:ext>
            </a:extLst>
          </p:cNvPr>
          <p:cNvSpPr txBox="1"/>
          <p:nvPr/>
        </p:nvSpPr>
        <p:spPr>
          <a:xfrm>
            <a:off x="9390796" y="859809"/>
            <a:ext cx="1534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সময়-৮ </a:t>
            </a:r>
            <a:r>
              <a:rPr lang="en-US" b="1" dirty="0" err="1"/>
              <a:t>মিনিট</a:t>
            </a:r>
            <a:r>
              <a:rPr lang="en-US" b="1" dirty="0"/>
              <a:t> 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042497"/>
            <a:ext cx="8382000" cy="1053573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sz="9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096070"/>
            <a:ext cx="8382000" cy="39515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>
                <a:solidFill>
                  <a:srgbClr val="FF0000"/>
                </a:solidFill>
              </a:rPr>
              <a:t>     </a:t>
            </a:r>
          </a:p>
          <a:p>
            <a:pPr>
              <a:buNone/>
            </a:pPr>
            <a:r>
              <a:rPr lang="bn-BD" sz="3900" b="1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9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সত্যেন্দ্রনাথ</a:t>
            </a:r>
            <a:r>
              <a:rPr lang="en-US" sz="39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দত্তের</a:t>
            </a:r>
            <a:r>
              <a:rPr lang="en-US" sz="39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9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9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9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9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9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3900" b="1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9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সত্যেন্দ্রনাথ</a:t>
            </a:r>
            <a:r>
              <a:rPr lang="en-US" sz="3900" b="1" dirty="0">
                <a:latin typeface="NikoshBAN" panose="02000000000000000000" pitchFamily="2" charset="0"/>
                <a:cs typeface="NikoshBAN" panose="02000000000000000000" pitchFamily="2" charset="0"/>
              </a:rPr>
              <a:t>  দত্তের লেখা কয়েকটি কাব্যের নাম </a:t>
            </a:r>
            <a:r>
              <a:rPr lang="en-US" sz="39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9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BD" sz="39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3900" b="1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9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900" b="1" dirty="0">
                <a:latin typeface="NikoshBAN" panose="02000000000000000000" pitchFamily="2" charset="0"/>
                <a:cs typeface="NikoshBAN" panose="02000000000000000000" pitchFamily="2" charset="0"/>
              </a:rPr>
              <a:t> ছন্দের রাজা বলা </a:t>
            </a:r>
            <a:r>
              <a:rPr lang="en-US" sz="39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9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39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3900" b="1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9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9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9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9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39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39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sz="39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359" y="508243"/>
            <a:ext cx="5976237" cy="1513131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en-US" sz="9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8360" y="3996284"/>
            <a:ext cx="5976236" cy="2400613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কবি </a:t>
            </a:r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ঝর্ণা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কে কিসের সাথে তুলনা করেছেন  ব্যাখ্যা কর ।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E7DA345-6A27-4734-B83F-E1B176F974F2}"/>
              </a:ext>
            </a:extLst>
          </p:cNvPr>
          <p:cNvGrpSpPr/>
          <p:nvPr/>
        </p:nvGrpSpPr>
        <p:grpSpPr>
          <a:xfrm>
            <a:off x="2658360" y="2029047"/>
            <a:ext cx="5976237" cy="1951892"/>
            <a:chOff x="2069900" y="1477108"/>
            <a:chExt cx="5976237" cy="195189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E68A7F4-A270-49E3-AF73-D14947FC7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9900" y="1477108"/>
              <a:ext cx="3563815" cy="195189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D79C20D-862E-4C63-B953-D321BE05090D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88" t="24275" r="6433" b="38523"/>
            <a:stretch/>
          </p:blipFill>
          <p:spPr bwMode="auto">
            <a:xfrm>
              <a:off x="5333464" y="1477108"/>
              <a:ext cx="2712673" cy="195189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se-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26" y="1675989"/>
            <a:ext cx="9143999" cy="4345357"/>
          </a:xfrm>
          <a:prstGeom prst="rect">
            <a:avLst/>
          </a:prstGeom>
        </p:spPr>
      </p:pic>
      <p:pic>
        <p:nvPicPr>
          <p:cNvPr id="5" name="Content Placeholder 4" descr="G:\msl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851526" y="1675990"/>
            <a:ext cx="4800600" cy="454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User\Desktop\mizanur\39239_o[1]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08125" y="1675989"/>
            <a:ext cx="4327525" cy="4545747"/>
          </a:xfrm>
          <a:prstGeom prst="rect">
            <a:avLst/>
          </a:prstGeom>
          <a:noFill/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19C54B6-2F10-4F30-A3CD-882A14725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25" y="571500"/>
            <a:ext cx="9144000" cy="901700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আগামি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ক্লাসের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আমন্ত্রণ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জানিয়ে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0"/>
          <p:cNvSpPr txBox="1">
            <a:spLocks/>
          </p:cNvSpPr>
          <p:nvPr/>
        </p:nvSpPr>
        <p:spPr>
          <a:xfrm>
            <a:off x="750628" y="1501253"/>
            <a:ext cx="5015552" cy="4858603"/>
          </a:xfrm>
          <a:prstGeom prst="rect">
            <a:avLst/>
          </a:prstGeom>
          <a:ln w="66675"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None/>
              <a:defRPr/>
            </a:pPr>
            <a:endParaRPr lang="bn-IN" sz="1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None/>
              <a:defRPr/>
            </a:pPr>
            <a:endParaRPr lang="bn-IN" sz="1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None/>
              <a:defRPr/>
            </a:pPr>
            <a:endParaRPr lang="bn-IN" sz="1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None/>
              <a:defRPr/>
            </a:pPr>
            <a:endParaRPr lang="bn-IN" sz="1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None/>
              <a:defRPr/>
            </a:pPr>
            <a:endParaRPr lang="bn-IN" sz="1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None/>
              <a:defRPr/>
            </a:pPr>
            <a:endParaRPr lang="bn-IN" sz="1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None/>
              <a:defRPr/>
            </a:pPr>
            <a:endParaRPr lang="bn-IN" sz="1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None/>
              <a:defRPr/>
            </a:pPr>
            <a:r>
              <a:rPr lang="en-US" sz="1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টুলু</a:t>
            </a:r>
            <a:r>
              <a:rPr lang="en-US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সরকার</a:t>
            </a:r>
            <a:endParaRPr lang="en-US" sz="1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None/>
              <a:defRPr/>
            </a:pPr>
            <a:r>
              <a:rPr lang="en-US" sz="1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সহকারী</a:t>
            </a:r>
            <a:r>
              <a:rPr lang="en-US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r>
              <a:rPr lang="en-US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(</a:t>
            </a:r>
            <a:r>
              <a:rPr lang="en-US" sz="1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</a:t>
            </a:r>
            <a:r>
              <a:rPr lang="en-US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</a:p>
          <a:p>
            <a:pPr marL="0" indent="0" algn="ctr">
              <a:buNone/>
              <a:defRPr/>
            </a:pPr>
            <a:r>
              <a:rPr lang="en-US" sz="1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কাদিরখোলা</a:t>
            </a:r>
            <a:r>
              <a:rPr lang="en-US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মাধ্যমিক</a:t>
            </a:r>
            <a:r>
              <a:rPr lang="en-US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বিদ্যালয়</a:t>
            </a:r>
            <a:r>
              <a:rPr lang="en-US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marL="0" indent="0" algn="ctr">
              <a:buNone/>
              <a:defRPr/>
            </a:pPr>
            <a:r>
              <a:rPr lang="en-US" sz="1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রামপাল,বাগেরহাট</a:t>
            </a:r>
            <a:r>
              <a:rPr lang="en-US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pPr marL="0" indent="0" algn="ctr">
              <a:buNone/>
              <a:defRPr/>
            </a:pPr>
            <a:r>
              <a:rPr lang="en-US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মোবাইলঃ০১৯৩৪৫০৮১৬৭</a:t>
            </a:r>
          </a:p>
          <a:p>
            <a:pPr marL="0" indent="0" algn="ctr">
              <a:buNone/>
              <a:defRPr/>
            </a:pPr>
            <a:r>
              <a:rPr lang="en-US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Email : tulusarker81@gmail.com </a:t>
            </a:r>
          </a:p>
          <a:p>
            <a:pPr algn="ctr">
              <a:defRPr/>
            </a:pPr>
            <a:r>
              <a:rPr lang="en-US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en-US" sz="1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6425823" y="1501254"/>
            <a:ext cx="5140154" cy="4995080"/>
          </a:xfrm>
          <a:prstGeom prst="rect">
            <a:avLst/>
          </a:prstGeom>
          <a:ln w="66675">
            <a:noFill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bn-BD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 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bn-IN" sz="2400" b="1" dirty="0">
              <a:ln/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bn-IN" sz="2400" b="1" dirty="0">
              <a:ln/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bn-IN" sz="2400" b="1" dirty="0">
              <a:ln/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bn-IN" sz="2400" b="1" dirty="0">
              <a:ln/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bn-BD" sz="2400" b="1" dirty="0">
                <a:ln/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শ্রে</a:t>
            </a:r>
            <a:r>
              <a:rPr lang="en-US" sz="2400" b="1" dirty="0" err="1">
                <a:ln/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ণি</a:t>
            </a:r>
            <a:r>
              <a:rPr lang="en-US" sz="2400" b="1" dirty="0">
                <a:ln/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bn-BD" sz="2400" b="1" dirty="0">
                <a:ln/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নবম</a:t>
            </a:r>
          </a:p>
          <a:p>
            <a:pPr marL="342900" indent="-342900" algn="ctr">
              <a:defRPr/>
            </a:pPr>
            <a:r>
              <a:rPr lang="en-US" sz="2400" b="1" dirty="0">
                <a:ln/>
                <a:solidFill>
                  <a:srgbClr val="0099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বিষয়-বাংলা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প</a:t>
            </a:r>
            <a:r>
              <a:rPr lang="bn-BD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</a:t>
            </a:r>
            <a:endParaRPr lang="en-US" sz="24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>
              <a:defRPr/>
            </a:pPr>
            <a:r>
              <a:rPr lang="bn-BD" sz="2400" b="1" dirty="0">
                <a:ln/>
                <a:solidFill>
                  <a:srgbClr val="0099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সময়</a:t>
            </a:r>
            <a:r>
              <a:rPr lang="en-US" sz="2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: ৫০ </a:t>
            </a:r>
            <a:r>
              <a:rPr lang="en-US" sz="2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মিনিট</a:t>
            </a:r>
            <a:endParaRPr lang="en-US" sz="2400" b="1" dirty="0">
              <a:ln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342900" indent="-342900" algn="ctr">
              <a:defRPr/>
            </a:pPr>
            <a:r>
              <a:rPr lang="en-US" sz="2400" b="1" dirty="0">
                <a:ln/>
                <a:solidFill>
                  <a:srgbClr val="0033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n/>
                <a:solidFill>
                  <a:srgbClr val="0033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তারিখ</a:t>
            </a:r>
            <a:r>
              <a:rPr lang="bn-IN" sz="2400" b="1" dirty="0">
                <a:ln/>
                <a:solidFill>
                  <a:srgbClr val="0033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ঃ ২৩/</a:t>
            </a:r>
            <a:r>
              <a:rPr lang="en-US" sz="2400" b="1" dirty="0">
                <a:ln/>
                <a:solidFill>
                  <a:srgbClr val="0033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১০</a:t>
            </a:r>
            <a:r>
              <a:rPr lang="bn-IN" sz="2400" b="1" dirty="0">
                <a:ln/>
                <a:solidFill>
                  <a:srgbClr val="0033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/১৯ </a:t>
            </a:r>
            <a:endParaRPr lang="bn-BD" sz="2400" b="1" dirty="0">
              <a:ln/>
              <a:solidFill>
                <a:srgbClr val="0033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11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96102" y="722108"/>
            <a:ext cx="5140154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8F9E53-B694-4CC9-97BD-8944C78707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511" y="2110314"/>
            <a:ext cx="1613785" cy="1852626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2A0A9F2-6039-4C5C-8B55-35F00B03582C}"/>
              </a:ext>
            </a:extLst>
          </p:cNvPr>
          <p:cNvGrpSpPr/>
          <p:nvPr/>
        </p:nvGrpSpPr>
        <p:grpSpPr>
          <a:xfrm>
            <a:off x="5942806" y="1410239"/>
            <a:ext cx="306388" cy="5105400"/>
            <a:chOff x="6019800" y="1257300"/>
            <a:chExt cx="306388" cy="510540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50363EF-C3FA-4C9E-8079-0E5A98AD9A92}"/>
                </a:ext>
              </a:extLst>
            </p:cNvPr>
            <p:cNvCxnSpPr/>
            <p:nvPr/>
          </p:nvCxnSpPr>
          <p:spPr>
            <a:xfrm rot="5400000">
              <a:off x="3618708" y="3809206"/>
              <a:ext cx="5105400" cy="1588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EBEFE17-210B-4EFA-9436-C53E53430297}"/>
                </a:ext>
              </a:extLst>
            </p:cNvPr>
            <p:cNvCxnSpPr/>
            <p:nvPr/>
          </p:nvCxnSpPr>
          <p:spPr>
            <a:xfrm rot="5400000">
              <a:off x="4039394" y="3428206"/>
              <a:ext cx="3962400" cy="1588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09E446A-E809-4B26-B71C-5B7E1AE94F06}"/>
                </a:ext>
              </a:extLst>
            </p:cNvPr>
            <p:cNvCxnSpPr/>
            <p:nvPr/>
          </p:nvCxnSpPr>
          <p:spPr>
            <a:xfrm rot="5400000">
              <a:off x="4344194" y="3428206"/>
              <a:ext cx="3962400" cy="1588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74A0E95-EFBA-4E25-9A4F-FDFD386BCB55}"/>
              </a:ext>
            </a:extLst>
          </p:cNvPr>
          <p:cNvPicPr/>
          <p:nvPr/>
        </p:nvPicPr>
        <p:blipFill>
          <a:blip r:embed="rId3"/>
          <a:srcRect t="16113" b="7161"/>
          <a:stretch>
            <a:fillRect/>
          </a:stretch>
        </p:blipFill>
        <p:spPr bwMode="auto">
          <a:xfrm>
            <a:off x="8336257" y="2110314"/>
            <a:ext cx="1503780" cy="185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616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S\Downloads\asdfgjklnjg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04800"/>
            <a:ext cx="4191000" cy="63205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04800"/>
            <a:ext cx="4200585" cy="63205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13009"/>
              </p:ext>
            </p:extLst>
          </p:nvPr>
        </p:nvGraphicFramePr>
        <p:xfrm>
          <a:off x="3681414" y="1617664"/>
          <a:ext cx="4981575" cy="278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Packager Shell Object" showAsIcon="1" r:id="rId3" imgW="3346920" imgH="440280" progId="Package">
                  <p:embed/>
                </p:oleObj>
              </mc:Choice>
              <mc:Fallback>
                <p:oleObj name="Packager Shell Object" showAsIcon="1" r:id="rId3" imgW="3346920" imgH="440280" progId="Package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81414" y="1617664"/>
                        <a:ext cx="4981575" cy="2784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1740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064525"/>
            <a:ext cx="8229600" cy="1473959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bn-BD" sz="115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en-US" sz="6000" b="1" u="sng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538484"/>
            <a:ext cx="8229600" cy="35575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9800" b="1">
                <a:latin typeface="NikoshBAN" panose="02000000000000000000" pitchFamily="2" charset="0"/>
                <a:cs typeface="NikoshBAN" panose="02000000000000000000" pitchFamily="2" charset="0"/>
              </a:rPr>
              <a:t>ঝর্ণার</a:t>
            </a:r>
            <a:r>
              <a:rPr lang="bn-BD" sz="9800" b="1">
                <a:latin typeface="NikoshBAN" panose="02000000000000000000" pitchFamily="2" charset="0"/>
                <a:cs typeface="NikoshBAN" panose="02000000000000000000" pitchFamily="2" charset="0"/>
              </a:rPr>
              <a:t> গান</a:t>
            </a:r>
            <a:endParaRPr lang="en-US" sz="28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28047"/>
            <a:ext cx="8229600" cy="1682087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sz="8800" b="1" dirty="0" err="1"/>
              <a:t>শিখনফল</a:t>
            </a:r>
            <a:endParaRPr lang="en-US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610134"/>
            <a:ext cx="8229600" cy="332664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/>
              <a:t>*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ঝর্ণার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গতিপথ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সম্পর্কে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3" grpI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6E67DCE-788C-4D8C-A85D-2C06B9CBAD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6203814"/>
              </p:ext>
            </p:extLst>
          </p:nvPr>
        </p:nvGraphicFramePr>
        <p:xfrm>
          <a:off x="464024" y="532263"/>
          <a:ext cx="11095630" cy="5813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87C2B60-67DD-4FDD-9171-4DE0867BEC56}"/>
              </a:ext>
            </a:extLst>
          </p:cNvPr>
          <p:cNvSpPr/>
          <p:nvPr/>
        </p:nvSpPr>
        <p:spPr>
          <a:xfrm rot="19322778">
            <a:off x="341963" y="1401034"/>
            <a:ext cx="3552946" cy="477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12CB5F-82A2-4F7D-92D6-5D773398AB4B}"/>
              </a:ext>
            </a:extLst>
          </p:cNvPr>
          <p:cNvSpPr txBox="1"/>
          <p:nvPr/>
        </p:nvSpPr>
        <p:spPr>
          <a:xfrm>
            <a:off x="4899546" y="3619016"/>
            <a:ext cx="23201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সত্যেন্দ্রনাথ দত্ত</a:t>
            </a:r>
            <a:endParaRPr lang="en-US" sz="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77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166557-390C-4D43-AD53-6A6558C59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3">
                                            <p:graphicEl>
                                              <a:dgm id="{EE166557-390C-4D43-AD53-6A6558C59D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DE59ED-FFF9-40B4-8A83-B85A2308EC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3">
                                            <p:graphicEl>
                                              <a:dgm id="{4BDE59ED-FFF9-40B4-8A83-B85A2308EC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56AA3F-FA92-48A9-A790-1C70B4961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3">
                                            <p:graphicEl>
                                              <a:dgm id="{9B56AA3F-FA92-48A9-A790-1C70B49614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B5BF52-D1F9-4C9F-A904-B4C7DD78F8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2000"/>
                                        <p:tgtEl>
                                          <p:spTgt spid="3">
                                            <p:graphicEl>
                                              <a:dgm id="{33B5BF52-D1F9-4C9F-A904-B4C7DD78F8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C35D52-7A9E-4198-8507-4A37E548E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2000"/>
                                        <p:tgtEl>
                                          <p:spTgt spid="3">
                                            <p:graphicEl>
                                              <a:dgm id="{E0C35D52-7A9E-4198-8507-4A37E548E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213B72-F788-4D99-BBA6-600952E6D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2000"/>
                                        <p:tgtEl>
                                          <p:spTgt spid="3">
                                            <p:graphicEl>
                                              <a:dgm id="{D4213B72-F788-4D99-BBA6-600952E6D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7F6DE7-60CD-44D5-9AFF-B4DA1C40D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2" dur="2000"/>
                                        <p:tgtEl>
                                          <p:spTgt spid="3">
                                            <p:graphicEl>
                                              <a:dgm id="{337F6DE7-60CD-44D5-9AFF-B4DA1C40D7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7E8ED7-3558-4774-A311-430B8E80A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5" dur="2000"/>
                                        <p:tgtEl>
                                          <p:spTgt spid="3">
                                            <p:graphicEl>
                                              <a:dgm id="{1D7E8ED7-3558-4774-A311-430B8E80AD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55FA36-7F20-49C8-A5EE-D5BEEB98D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8" dur="2000"/>
                                        <p:tgtEl>
                                          <p:spTgt spid="3">
                                            <p:graphicEl>
                                              <a:dgm id="{0D55FA36-7F20-49C8-A5EE-D5BEEB98D9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739254"/>
            <a:ext cx="7353300" cy="108954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US" sz="8800" b="1" u="sng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 আলোচনা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828800"/>
            <a:ext cx="7353300" cy="4442346"/>
          </a:xfrm>
          <a:solidFill>
            <a:schemeClr val="bg1">
              <a:lumMod val="85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6000" b="1" dirty="0">
                <a:solidFill>
                  <a:srgbClr val="00B050"/>
                </a:solidFill>
              </a:rPr>
              <a:t>    </a:t>
            </a:r>
            <a:r>
              <a:rPr lang="bn-BD" sz="1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চপল পায় কেবল ধাই,</a:t>
            </a:r>
          </a:p>
          <a:p>
            <a:pPr>
              <a:buNone/>
            </a:pPr>
            <a:r>
              <a:rPr lang="bn-BD" sz="1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কেবল গাই পরীর গান,</a:t>
            </a:r>
          </a:p>
          <a:p>
            <a:pPr>
              <a:buNone/>
            </a:pPr>
            <a:r>
              <a:rPr lang="bn-BD" sz="1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পুলক মোর সকল গায়,</a:t>
            </a:r>
            <a:endParaRPr lang="en-US" sz="1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bn-BD" sz="1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বিভোল মোর সকল প্রাণ  ।   </a:t>
            </a:r>
          </a:p>
          <a:p>
            <a:pPr>
              <a:buNone/>
            </a:pPr>
            <a:r>
              <a:rPr lang="bn-BD" sz="1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শিথিল সব শিলার পর</a:t>
            </a:r>
          </a:p>
          <a:p>
            <a:pPr>
              <a:buNone/>
            </a:pPr>
            <a:r>
              <a:rPr lang="bn-BD" sz="1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চরন থুই দোদুল মন</a:t>
            </a:r>
          </a:p>
          <a:p>
            <a:pPr>
              <a:buNone/>
            </a:pPr>
            <a:r>
              <a:rPr lang="bn-BD" sz="1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দুপুর-ভোর ঝিঝির ডাক,</a:t>
            </a:r>
          </a:p>
          <a:p>
            <a:pPr>
              <a:buNone/>
            </a:pPr>
            <a:r>
              <a:rPr lang="bn-BD" sz="1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ঝিমায় পথ, ঘুমায় বন  ।</a:t>
            </a:r>
            <a:endParaRPr lang="en-US" sz="1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en-US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07658"/>
              </p:ext>
            </p:extLst>
          </p:nvPr>
        </p:nvGraphicFramePr>
        <p:xfrm>
          <a:off x="8355013" y="1189038"/>
          <a:ext cx="944562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Packager Shell Object" showAsIcon="1" r:id="rId3" imgW="944640" imgH="440280" progId="Package">
                  <p:embed/>
                </p:oleObj>
              </mc:Choice>
              <mc:Fallback>
                <p:oleObj name="Packager Shell Object" showAsIcon="1" r:id="rId3" imgW="944640" imgH="440280" progId="Package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55013" y="1189038"/>
                        <a:ext cx="944562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210269"/>
            <a:ext cx="8229600" cy="109430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sz="8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9315" y="3905739"/>
            <a:ext cx="1559257" cy="92333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কূজন</a:t>
            </a:r>
            <a:r>
              <a:rPr lang="en-US" sz="216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1026" name="Picture 2" descr="C:\Users\SS\Downloads\xxgg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1" y="2916104"/>
            <a:ext cx="4419600" cy="29026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636580" y="3905739"/>
            <a:ext cx="16002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কলরব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291</Words>
  <Application>Microsoft Office PowerPoint</Application>
  <PresentationFormat>Widescreen</PresentationFormat>
  <Paragraphs>77</Paragraphs>
  <Slides>14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Kalpurush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পাঠ শিরোনাম </vt:lpstr>
      <vt:lpstr>শিখনফল</vt:lpstr>
      <vt:lpstr>PowerPoint Presentation</vt:lpstr>
      <vt:lpstr>মূল আলোচনা</vt:lpstr>
      <vt:lpstr>শব্দার্থ</vt:lpstr>
      <vt:lpstr>ফটিক জল-</vt:lpstr>
      <vt:lpstr>দলীয় কাজ</vt:lpstr>
      <vt:lpstr>মূল্যায়ন</vt:lpstr>
      <vt:lpstr>বাড়ির কাজ</vt:lpstr>
      <vt:lpstr>আগামি ক্লাসের আমন্ত্রণ জানিয়ে  ধন্যবাদ সবাইকে।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NIRJHAR</dc:creator>
  <cp:lastModifiedBy>NIRJHAR</cp:lastModifiedBy>
  <cp:revision>176</cp:revision>
  <dcterms:created xsi:type="dcterms:W3CDTF">2019-09-13T02:16:23Z</dcterms:created>
  <dcterms:modified xsi:type="dcterms:W3CDTF">2019-11-03T13:14:11Z</dcterms:modified>
</cp:coreProperties>
</file>