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2140D6-658C-4F5F-921F-6B9D0857D91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E11B25-556A-4628-A0ED-32AB9FB585B7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আবারণী টিস্যু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E15378E-2A21-4C99-9282-E8F3DA24AFD7}" type="parTrans" cxnId="{D856715A-31CA-4083-B7D1-EAB27A45C70F}">
      <dgm:prSet/>
      <dgm:spPr/>
      <dgm:t>
        <a:bodyPr/>
        <a:lstStyle/>
        <a:p>
          <a:endParaRPr lang="en-US"/>
        </a:p>
      </dgm:t>
    </dgm:pt>
    <dgm:pt modelId="{6E5BF695-7E6A-4902-916E-A724817E6BE2}" type="sibTrans" cxnId="{D856715A-31CA-4083-B7D1-EAB27A45C70F}">
      <dgm:prSet/>
      <dgm:spPr/>
      <dgm:t>
        <a:bodyPr/>
        <a:lstStyle/>
        <a:p>
          <a:endParaRPr lang="en-US"/>
        </a:p>
      </dgm:t>
    </dgm:pt>
    <dgm:pt modelId="{19D5AC98-C889-4954-89F9-D3D0DFE31C88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পেশি টিস্যু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F39E62E-3423-4CF6-BD45-634D9AF64B5C}" type="parTrans" cxnId="{72ADBEB6-B94E-4272-AE6D-5D9E960EB0DE}">
      <dgm:prSet/>
      <dgm:spPr/>
      <dgm:t>
        <a:bodyPr/>
        <a:lstStyle/>
        <a:p>
          <a:endParaRPr lang="en-US"/>
        </a:p>
      </dgm:t>
    </dgm:pt>
    <dgm:pt modelId="{3C434E09-EBBF-4300-AC66-602751900AEA}" type="sibTrans" cxnId="{72ADBEB6-B94E-4272-AE6D-5D9E960EB0DE}">
      <dgm:prSet/>
      <dgm:spPr/>
      <dgm:t>
        <a:bodyPr/>
        <a:lstStyle/>
        <a:p>
          <a:endParaRPr lang="en-US"/>
        </a:p>
      </dgm:t>
    </dgm:pt>
    <dgm:pt modelId="{0FB6A501-FEA1-466A-91EC-9AFD0F9B7187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স্নায়ু টিস্যু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E2FE829-79C8-4D3C-9AE1-7ABE5E776C9F}" type="parTrans" cxnId="{F321ABB2-63C3-4FE0-BF31-3506B8485425}">
      <dgm:prSet/>
      <dgm:spPr/>
      <dgm:t>
        <a:bodyPr/>
        <a:lstStyle/>
        <a:p>
          <a:endParaRPr lang="en-US"/>
        </a:p>
      </dgm:t>
    </dgm:pt>
    <dgm:pt modelId="{053F6BE6-D553-4A70-BAF8-5180BAEBF79C}" type="sibTrans" cxnId="{F321ABB2-63C3-4FE0-BF31-3506B8485425}">
      <dgm:prSet/>
      <dgm:spPr/>
      <dgm:t>
        <a:bodyPr/>
        <a:lstStyle/>
        <a:p>
          <a:endParaRPr lang="en-US"/>
        </a:p>
      </dgm:t>
    </dgm:pt>
    <dgm:pt modelId="{7BF64DC4-3903-4A23-BA7B-BA5175D41026}">
      <dgm:prSet phldrT="[Text]"/>
      <dgm:spPr/>
      <dgm:t>
        <a:bodyPr/>
        <a:lstStyle/>
        <a:p>
          <a:endParaRPr lang="en-US"/>
        </a:p>
      </dgm:t>
    </dgm:pt>
    <dgm:pt modelId="{456E11E2-1294-4A64-B3EC-F9A584E30CF0}" type="parTrans" cxnId="{E53256BF-9ADB-4A99-B022-A98B3E209306}">
      <dgm:prSet/>
      <dgm:spPr/>
      <dgm:t>
        <a:bodyPr/>
        <a:lstStyle/>
        <a:p>
          <a:endParaRPr lang="en-US"/>
        </a:p>
      </dgm:t>
    </dgm:pt>
    <dgm:pt modelId="{A0540CFC-3E4F-4181-876C-476CE2ED9E0D}" type="sibTrans" cxnId="{E53256BF-9ADB-4A99-B022-A98B3E209306}">
      <dgm:prSet/>
      <dgm:spPr/>
      <dgm:t>
        <a:bodyPr/>
        <a:lstStyle/>
        <a:p>
          <a:endParaRPr lang="en-US"/>
        </a:p>
      </dgm:t>
    </dgm:pt>
    <dgm:pt modelId="{18B7A487-1AE1-422E-AC6F-CDB5D531FAD7}" type="pres">
      <dgm:prSet presAssocID="{7B2140D6-658C-4F5F-921F-6B9D0857D91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5F3466-AB04-4E9D-8546-CDCB2720C76C}" type="pres">
      <dgm:prSet presAssocID="{7B2140D6-658C-4F5F-921F-6B9D0857D916}" presName="cycle" presStyleCnt="0"/>
      <dgm:spPr/>
    </dgm:pt>
    <dgm:pt modelId="{A8E0F0BA-F602-4803-A1CE-2C1FCF39A726}" type="pres">
      <dgm:prSet presAssocID="{7B2140D6-658C-4F5F-921F-6B9D0857D916}" presName="centerShape" presStyleCnt="0"/>
      <dgm:spPr/>
    </dgm:pt>
    <dgm:pt modelId="{ACB0E71B-9C78-414F-B5DE-139BB45DC5F5}" type="pres">
      <dgm:prSet presAssocID="{7B2140D6-658C-4F5F-921F-6B9D0857D916}" presName="connSite" presStyleLbl="node1" presStyleIdx="0" presStyleCnt="5"/>
      <dgm:spPr/>
    </dgm:pt>
    <dgm:pt modelId="{82C8DB71-6FAE-4451-B2DC-9BBBAE4EBC63}" type="pres">
      <dgm:prSet presAssocID="{7B2140D6-658C-4F5F-921F-6B9D0857D916}" presName="visible" presStyleLbl="node1" presStyleIdx="0" presStyleCnt="5" custScaleX="80301" custScaleY="7055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ABAC8C52-75AB-4E07-8362-53F715612E7C}" type="pres">
      <dgm:prSet presAssocID="{EE15378E-2A21-4C99-9282-E8F3DA24AFD7}" presName="Name25" presStyleLbl="parChTrans1D1" presStyleIdx="0" presStyleCnt="4"/>
      <dgm:spPr/>
      <dgm:t>
        <a:bodyPr/>
        <a:lstStyle/>
        <a:p>
          <a:endParaRPr lang="en-US"/>
        </a:p>
      </dgm:t>
    </dgm:pt>
    <dgm:pt modelId="{F4362E4F-1A5A-4D48-85F3-6515A6FC5AFB}" type="pres">
      <dgm:prSet presAssocID="{2AE11B25-556A-4628-A0ED-32AB9FB585B7}" presName="node" presStyleCnt="0"/>
      <dgm:spPr/>
    </dgm:pt>
    <dgm:pt modelId="{F3319770-C44F-4792-92F7-DE0C0B516FE1}" type="pres">
      <dgm:prSet presAssocID="{2AE11B25-556A-4628-A0ED-32AB9FB585B7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138B68-EB23-491D-9240-EF656A936B41}" type="pres">
      <dgm:prSet presAssocID="{2AE11B25-556A-4628-A0ED-32AB9FB585B7}" presName="childNode" presStyleLbl="revTx" presStyleIdx="0" presStyleCnt="0">
        <dgm:presLayoutVars>
          <dgm:bulletEnabled val="1"/>
        </dgm:presLayoutVars>
      </dgm:prSet>
      <dgm:spPr/>
    </dgm:pt>
    <dgm:pt modelId="{CB78EF74-DF80-4BB4-9340-B4FD6026063B}" type="pres">
      <dgm:prSet presAssocID="{456E11E2-1294-4A64-B3EC-F9A584E30CF0}" presName="Name25" presStyleLbl="parChTrans1D1" presStyleIdx="1" presStyleCnt="4"/>
      <dgm:spPr/>
      <dgm:t>
        <a:bodyPr/>
        <a:lstStyle/>
        <a:p>
          <a:endParaRPr lang="en-US"/>
        </a:p>
      </dgm:t>
    </dgm:pt>
    <dgm:pt modelId="{8BD55D4E-9DD7-4FE2-AF3A-566CD7C3011B}" type="pres">
      <dgm:prSet presAssocID="{7BF64DC4-3903-4A23-BA7B-BA5175D41026}" presName="node" presStyleCnt="0"/>
      <dgm:spPr/>
    </dgm:pt>
    <dgm:pt modelId="{F7BB9BAF-82A5-4F36-BFB9-294AF3C1CCD7}" type="pres">
      <dgm:prSet presAssocID="{7BF64DC4-3903-4A23-BA7B-BA5175D41026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30C0CC-1598-4ADA-8C3A-68E270AD9130}" type="pres">
      <dgm:prSet presAssocID="{7BF64DC4-3903-4A23-BA7B-BA5175D4102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125D62-7F82-4F5A-B80E-734039C8FDD4}" type="pres">
      <dgm:prSet presAssocID="{6F39E62E-3423-4CF6-BD45-634D9AF64B5C}" presName="Name25" presStyleLbl="parChTrans1D1" presStyleIdx="2" presStyleCnt="4"/>
      <dgm:spPr/>
      <dgm:t>
        <a:bodyPr/>
        <a:lstStyle/>
        <a:p>
          <a:endParaRPr lang="en-US"/>
        </a:p>
      </dgm:t>
    </dgm:pt>
    <dgm:pt modelId="{D9FAAFE5-F0AA-404F-9383-685B44617C4F}" type="pres">
      <dgm:prSet presAssocID="{19D5AC98-C889-4954-89F9-D3D0DFE31C88}" presName="node" presStyleCnt="0"/>
      <dgm:spPr/>
    </dgm:pt>
    <dgm:pt modelId="{A480578D-4860-4402-9F14-1A7ADAF5EF6D}" type="pres">
      <dgm:prSet presAssocID="{19D5AC98-C889-4954-89F9-D3D0DFE31C88}" presName="parentNode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1B03FA-D3C5-44E5-A481-1D743E31B9C7}" type="pres">
      <dgm:prSet presAssocID="{19D5AC98-C889-4954-89F9-D3D0DFE31C8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7164B-4DB1-4F51-9D95-2F90975C0160}" type="pres">
      <dgm:prSet presAssocID="{FE2FE829-79C8-4D3C-9AE1-7ABE5E776C9F}" presName="Name25" presStyleLbl="parChTrans1D1" presStyleIdx="3" presStyleCnt="4"/>
      <dgm:spPr/>
      <dgm:t>
        <a:bodyPr/>
        <a:lstStyle/>
        <a:p>
          <a:endParaRPr lang="en-US"/>
        </a:p>
      </dgm:t>
    </dgm:pt>
    <dgm:pt modelId="{E7F9BD3C-0311-4600-AF9C-242813B1E4B8}" type="pres">
      <dgm:prSet presAssocID="{0FB6A501-FEA1-466A-91EC-9AFD0F9B7187}" presName="node" presStyleCnt="0"/>
      <dgm:spPr/>
    </dgm:pt>
    <dgm:pt modelId="{F28E2BDE-93EF-4878-8AA6-F49FB7DE73F2}" type="pres">
      <dgm:prSet presAssocID="{0FB6A501-FEA1-466A-91EC-9AFD0F9B7187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378F57-518F-4574-99CD-BCE2A8B77319}" type="pres">
      <dgm:prSet presAssocID="{0FB6A501-FEA1-466A-91EC-9AFD0F9B718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8B5D2A-F50F-4237-9899-46F2BFB10F85}" type="presOf" srcId="{FE2FE829-79C8-4D3C-9AE1-7ABE5E776C9F}" destId="{38F7164B-4DB1-4F51-9D95-2F90975C0160}" srcOrd="0" destOrd="0" presId="urn:microsoft.com/office/officeart/2005/8/layout/radial2"/>
    <dgm:cxn modelId="{F321ABB2-63C3-4FE0-BF31-3506B8485425}" srcId="{7B2140D6-658C-4F5F-921F-6B9D0857D916}" destId="{0FB6A501-FEA1-466A-91EC-9AFD0F9B7187}" srcOrd="3" destOrd="0" parTransId="{FE2FE829-79C8-4D3C-9AE1-7ABE5E776C9F}" sibTransId="{053F6BE6-D553-4A70-BAF8-5180BAEBF79C}"/>
    <dgm:cxn modelId="{71496D6B-B5A9-4069-9C16-15531ED36E63}" type="presOf" srcId="{456E11E2-1294-4A64-B3EC-F9A584E30CF0}" destId="{CB78EF74-DF80-4BB4-9340-B4FD6026063B}" srcOrd="0" destOrd="0" presId="urn:microsoft.com/office/officeart/2005/8/layout/radial2"/>
    <dgm:cxn modelId="{72ADBEB6-B94E-4272-AE6D-5D9E960EB0DE}" srcId="{7B2140D6-658C-4F5F-921F-6B9D0857D916}" destId="{19D5AC98-C889-4954-89F9-D3D0DFE31C88}" srcOrd="2" destOrd="0" parTransId="{6F39E62E-3423-4CF6-BD45-634D9AF64B5C}" sibTransId="{3C434E09-EBBF-4300-AC66-602751900AEA}"/>
    <dgm:cxn modelId="{F8A9C072-8607-4D58-87EE-4351E5830ABF}" type="presOf" srcId="{2AE11B25-556A-4628-A0ED-32AB9FB585B7}" destId="{F3319770-C44F-4792-92F7-DE0C0B516FE1}" srcOrd="0" destOrd="0" presId="urn:microsoft.com/office/officeart/2005/8/layout/radial2"/>
    <dgm:cxn modelId="{E53256BF-9ADB-4A99-B022-A98B3E209306}" srcId="{7B2140D6-658C-4F5F-921F-6B9D0857D916}" destId="{7BF64DC4-3903-4A23-BA7B-BA5175D41026}" srcOrd="1" destOrd="0" parTransId="{456E11E2-1294-4A64-B3EC-F9A584E30CF0}" sibTransId="{A0540CFC-3E4F-4181-876C-476CE2ED9E0D}"/>
    <dgm:cxn modelId="{661E12C9-6B1E-4686-ABD8-48C5417E71FE}" type="presOf" srcId="{EE15378E-2A21-4C99-9282-E8F3DA24AFD7}" destId="{ABAC8C52-75AB-4E07-8362-53F715612E7C}" srcOrd="0" destOrd="0" presId="urn:microsoft.com/office/officeart/2005/8/layout/radial2"/>
    <dgm:cxn modelId="{D856715A-31CA-4083-B7D1-EAB27A45C70F}" srcId="{7B2140D6-658C-4F5F-921F-6B9D0857D916}" destId="{2AE11B25-556A-4628-A0ED-32AB9FB585B7}" srcOrd="0" destOrd="0" parTransId="{EE15378E-2A21-4C99-9282-E8F3DA24AFD7}" sibTransId="{6E5BF695-7E6A-4902-916E-A724817E6BE2}"/>
    <dgm:cxn modelId="{D98F66C1-D4EC-446E-BCC6-34C9FB733F68}" type="presOf" srcId="{0FB6A501-FEA1-466A-91EC-9AFD0F9B7187}" destId="{F28E2BDE-93EF-4878-8AA6-F49FB7DE73F2}" srcOrd="0" destOrd="0" presId="urn:microsoft.com/office/officeart/2005/8/layout/radial2"/>
    <dgm:cxn modelId="{8EDE5946-0604-414A-8AA0-1A46DD30EDDE}" type="presOf" srcId="{7B2140D6-658C-4F5F-921F-6B9D0857D916}" destId="{18B7A487-1AE1-422E-AC6F-CDB5D531FAD7}" srcOrd="0" destOrd="0" presId="urn:microsoft.com/office/officeart/2005/8/layout/radial2"/>
    <dgm:cxn modelId="{53490E31-BFE0-4B41-B3D2-CEA3CE735C7A}" type="presOf" srcId="{6F39E62E-3423-4CF6-BD45-634D9AF64B5C}" destId="{FC125D62-7F82-4F5A-B80E-734039C8FDD4}" srcOrd="0" destOrd="0" presId="urn:microsoft.com/office/officeart/2005/8/layout/radial2"/>
    <dgm:cxn modelId="{23CBD918-06E7-4D32-9F29-BB5FD4671801}" type="presOf" srcId="{7BF64DC4-3903-4A23-BA7B-BA5175D41026}" destId="{F7BB9BAF-82A5-4F36-BFB9-294AF3C1CCD7}" srcOrd="0" destOrd="0" presId="urn:microsoft.com/office/officeart/2005/8/layout/radial2"/>
    <dgm:cxn modelId="{5D448B0F-69F4-4806-A811-FD0E51FE71CC}" type="presOf" srcId="{19D5AC98-C889-4954-89F9-D3D0DFE31C88}" destId="{A480578D-4860-4402-9F14-1A7ADAF5EF6D}" srcOrd="0" destOrd="0" presId="urn:microsoft.com/office/officeart/2005/8/layout/radial2"/>
    <dgm:cxn modelId="{4C7F6156-BED1-4E4A-90F7-5C415FCCF0CF}" type="presParOf" srcId="{18B7A487-1AE1-422E-AC6F-CDB5D531FAD7}" destId="{045F3466-AB04-4E9D-8546-CDCB2720C76C}" srcOrd="0" destOrd="0" presId="urn:microsoft.com/office/officeart/2005/8/layout/radial2"/>
    <dgm:cxn modelId="{21FD9165-E1F9-467D-B9D6-2447D44EE2B1}" type="presParOf" srcId="{045F3466-AB04-4E9D-8546-CDCB2720C76C}" destId="{A8E0F0BA-F602-4803-A1CE-2C1FCF39A726}" srcOrd="0" destOrd="0" presId="urn:microsoft.com/office/officeart/2005/8/layout/radial2"/>
    <dgm:cxn modelId="{36C9CFD2-680D-458A-A163-03A3FAB8E50C}" type="presParOf" srcId="{A8E0F0BA-F602-4803-A1CE-2C1FCF39A726}" destId="{ACB0E71B-9C78-414F-B5DE-139BB45DC5F5}" srcOrd="0" destOrd="0" presId="urn:microsoft.com/office/officeart/2005/8/layout/radial2"/>
    <dgm:cxn modelId="{F8B39A92-2CC3-463A-A7F1-7084A7FDF90D}" type="presParOf" srcId="{A8E0F0BA-F602-4803-A1CE-2C1FCF39A726}" destId="{82C8DB71-6FAE-4451-B2DC-9BBBAE4EBC63}" srcOrd="1" destOrd="0" presId="urn:microsoft.com/office/officeart/2005/8/layout/radial2"/>
    <dgm:cxn modelId="{1653E379-A737-42E1-94B5-BC6744E7F236}" type="presParOf" srcId="{045F3466-AB04-4E9D-8546-CDCB2720C76C}" destId="{ABAC8C52-75AB-4E07-8362-53F715612E7C}" srcOrd="1" destOrd="0" presId="urn:microsoft.com/office/officeart/2005/8/layout/radial2"/>
    <dgm:cxn modelId="{7EC0B96A-DBF5-4A35-ADBB-9D65C09D6538}" type="presParOf" srcId="{045F3466-AB04-4E9D-8546-CDCB2720C76C}" destId="{F4362E4F-1A5A-4D48-85F3-6515A6FC5AFB}" srcOrd="2" destOrd="0" presId="urn:microsoft.com/office/officeart/2005/8/layout/radial2"/>
    <dgm:cxn modelId="{725F5E10-5EDE-4899-ABA4-5745782D7749}" type="presParOf" srcId="{F4362E4F-1A5A-4D48-85F3-6515A6FC5AFB}" destId="{F3319770-C44F-4792-92F7-DE0C0B516FE1}" srcOrd="0" destOrd="0" presId="urn:microsoft.com/office/officeart/2005/8/layout/radial2"/>
    <dgm:cxn modelId="{428DB341-E1E0-4650-8405-8BAC39DF4B3F}" type="presParOf" srcId="{F4362E4F-1A5A-4D48-85F3-6515A6FC5AFB}" destId="{51138B68-EB23-491D-9240-EF656A936B41}" srcOrd="1" destOrd="0" presId="urn:microsoft.com/office/officeart/2005/8/layout/radial2"/>
    <dgm:cxn modelId="{10AF011E-F53D-4EA8-8325-AC1494FC8177}" type="presParOf" srcId="{045F3466-AB04-4E9D-8546-CDCB2720C76C}" destId="{CB78EF74-DF80-4BB4-9340-B4FD6026063B}" srcOrd="3" destOrd="0" presId="urn:microsoft.com/office/officeart/2005/8/layout/radial2"/>
    <dgm:cxn modelId="{9BF74059-0C22-4D10-BCDF-EA1B52F6B638}" type="presParOf" srcId="{045F3466-AB04-4E9D-8546-CDCB2720C76C}" destId="{8BD55D4E-9DD7-4FE2-AF3A-566CD7C3011B}" srcOrd="4" destOrd="0" presId="urn:microsoft.com/office/officeart/2005/8/layout/radial2"/>
    <dgm:cxn modelId="{D5670C23-A67E-423D-A371-ADF94968F72D}" type="presParOf" srcId="{8BD55D4E-9DD7-4FE2-AF3A-566CD7C3011B}" destId="{F7BB9BAF-82A5-4F36-BFB9-294AF3C1CCD7}" srcOrd="0" destOrd="0" presId="urn:microsoft.com/office/officeart/2005/8/layout/radial2"/>
    <dgm:cxn modelId="{F25D0AF2-0267-4BEE-84DF-F3940AADC9FF}" type="presParOf" srcId="{8BD55D4E-9DD7-4FE2-AF3A-566CD7C3011B}" destId="{E430C0CC-1598-4ADA-8C3A-68E270AD9130}" srcOrd="1" destOrd="0" presId="urn:microsoft.com/office/officeart/2005/8/layout/radial2"/>
    <dgm:cxn modelId="{104449D2-A8C1-4CF1-A3B9-03171C75F1ED}" type="presParOf" srcId="{045F3466-AB04-4E9D-8546-CDCB2720C76C}" destId="{FC125D62-7F82-4F5A-B80E-734039C8FDD4}" srcOrd="5" destOrd="0" presId="urn:microsoft.com/office/officeart/2005/8/layout/radial2"/>
    <dgm:cxn modelId="{92E71FE7-B182-4B1C-9B84-34F63FBC8FAD}" type="presParOf" srcId="{045F3466-AB04-4E9D-8546-CDCB2720C76C}" destId="{D9FAAFE5-F0AA-404F-9383-685B44617C4F}" srcOrd="6" destOrd="0" presId="urn:microsoft.com/office/officeart/2005/8/layout/radial2"/>
    <dgm:cxn modelId="{A62408C4-9FD9-4967-8932-00453D813F38}" type="presParOf" srcId="{D9FAAFE5-F0AA-404F-9383-685B44617C4F}" destId="{A480578D-4860-4402-9F14-1A7ADAF5EF6D}" srcOrd="0" destOrd="0" presId="urn:microsoft.com/office/officeart/2005/8/layout/radial2"/>
    <dgm:cxn modelId="{B68AC6D3-B6B2-4187-AEF3-38139567F00E}" type="presParOf" srcId="{D9FAAFE5-F0AA-404F-9383-685B44617C4F}" destId="{771B03FA-D3C5-44E5-A481-1D743E31B9C7}" srcOrd="1" destOrd="0" presId="urn:microsoft.com/office/officeart/2005/8/layout/radial2"/>
    <dgm:cxn modelId="{FD440C54-E4D5-4CEF-B064-7089BFA55EA7}" type="presParOf" srcId="{045F3466-AB04-4E9D-8546-CDCB2720C76C}" destId="{38F7164B-4DB1-4F51-9D95-2F90975C0160}" srcOrd="7" destOrd="0" presId="urn:microsoft.com/office/officeart/2005/8/layout/radial2"/>
    <dgm:cxn modelId="{E65DC0FA-2C24-48CD-B48F-9F9D05219E35}" type="presParOf" srcId="{045F3466-AB04-4E9D-8546-CDCB2720C76C}" destId="{E7F9BD3C-0311-4600-AF9C-242813B1E4B8}" srcOrd="8" destOrd="0" presId="urn:microsoft.com/office/officeart/2005/8/layout/radial2"/>
    <dgm:cxn modelId="{A2FDDB26-2C77-470B-8359-94F3B56558BF}" type="presParOf" srcId="{E7F9BD3C-0311-4600-AF9C-242813B1E4B8}" destId="{F28E2BDE-93EF-4878-8AA6-F49FB7DE73F2}" srcOrd="0" destOrd="0" presId="urn:microsoft.com/office/officeart/2005/8/layout/radial2"/>
    <dgm:cxn modelId="{CD7F60A5-866E-426F-AECF-4BCFE25250CC}" type="presParOf" srcId="{E7F9BD3C-0311-4600-AF9C-242813B1E4B8}" destId="{F4378F57-518F-4574-99CD-BCE2A8B7731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7164B-4DB1-4F51-9D95-2F90975C0160}">
      <dsp:nvSpPr>
        <dsp:cNvPr id="0" name=""/>
        <dsp:cNvSpPr/>
      </dsp:nvSpPr>
      <dsp:spPr>
        <a:xfrm rot="3683015">
          <a:off x="1912362" y="3927755"/>
          <a:ext cx="1034555" cy="50449"/>
        </a:xfrm>
        <a:custGeom>
          <a:avLst/>
          <a:gdLst/>
          <a:ahLst/>
          <a:cxnLst/>
          <a:rect l="0" t="0" r="0" b="0"/>
          <a:pathLst>
            <a:path>
              <a:moveTo>
                <a:pt x="0" y="25224"/>
              </a:moveTo>
              <a:lnTo>
                <a:pt x="1034555" y="252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125D62-7F82-4F5A-B80E-734039C8FDD4}">
      <dsp:nvSpPr>
        <dsp:cNvPr id="0" name=""/>
        <dsp:cNvSpPr/>
      </dsp:nvSpPr>
      <dsp:spPr>
        <a:xfrm rot="1312567">
          <a:off x="2481362" y="3181900"/>
          <a:ext cx="739144" cy="50449"/>
        </a:xfrm>
        <a:custGeom>
          <a:avLst/>
          <a:gdLst/>
          <a:ahLst/>
          <a:cxnLst/>
          <a:rect l="0" t="0" r="0" b="0"/>
          <a:pathLst>
            <a:path>
              <a:moveTo>
                <a:pt x="0" y="25224"/>
              </a:moveTo>
              <a:lnTo>
                <a:pt x="739144" y="252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78EF74-DF80-4BB4-9340-B4FD6026063B}">
      <dsp:nvSpPr>
        <dsp:cNvPr id="0" name=""/>
        <dsp:cNvSpPr/>
      </dsp:nvSpPr>
      <dsp:spPr>
        <a:xfrm rot="20287433">
          <a:off x="2481362" y="2330250"/>
          <a:ext cx="739144" cy="50449"/>
        </a:xfrm>
        <a:custGeom>
          <a:avLst/>
          <a:gdLst/>
          <a:ahLst/>
          <a:cxnLst/>
          <a:rect l="0" t="0" r="0" b="0"/>
          <a:pathLst>
            <a:path>
              <a:moveTo>
                <a:pt x="0" y="25224"/>
              </a:moveTo>
              <a:lnTo>
                <a:pt x="739144" y="252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AC8C52-75AB-4E07-8362-53F715612E7C}">
      <dsp:nvSpPr>
        <dsp:cNvPr id="0" name=""/>
        <dsp:cNvSpPr/>
      </dsp:nvSpPr>
      <dsp:spPr>
        <a:xfrm rot="17916985">
          <a:off x="1912362" y="1584395"/>
          <a:ext cx="1034555" cy="50449"/>
        </a:xfrm>
        <a:custGeom>
          <a:avLst/>
          <a:gdLst/>
          <a:ahLst/>
          <a:cxnLst/>
          <a:rect l="0" t="0" r="0" b="0"/>
          <a:pathLst>
            <a:path>
              <a:moveTo>
                <a:pt x="0" y="25224"/>
              </a:moveTo>
              <a:lnTo>
                <a:pt x="1034555" y="252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C8DB71-6FAE-4451-B2DC-9BBBAE4EBC63}">
      <dsp:nvSpPr>
        <dsp:cNvPr id="0" name=""/>
        <dsp:cNvSpPr/>
      </dsp:nvSpPr>
      <dsp:spPr>
        <a:xfrm>
          <a:off x="967196" y="2058051"/>
          <a:ext cx="1646376" cy="144649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319770-C44F-4792-92F7-DE0C0B516FE1}">
      <dsp:nvSpPr>
        <dsp:cNvPr id="0" name=""/>
        <dsp:cNvSpPr/>
      </dsp:nvSpPr>
      <dsp:spPr>
        <a:xfrm>
          <a:off x="2356897" y="510"/>
          <a:ext cx="1230153" cy="1230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600" kern="1200" dirty="0" smtClean="0">
              <a:latin typeface="NikoshBAN" pitchFamily="2" charset="0"/>
              <a:cs typeface="NikoshBAN" pitchFamily="2" charset="0"/>
            </a:rPr>
            <a:t>আবারণী টিস্যু 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</dsp:txBody>
      <dsp:txXfrm>
        <a:off x="2537049" y="180662"/>
        <a:ext cx="869849" cy="869849"/>
      </dsp:txXfrm>
    </dsp:sp>
    <dsp:sp modelId="{F7BB9BAF-82A5-4F36-BFB9-294AF3C1CCD7}">
      <dsp:nvSpPr>
        <dsp:cNvPr id="0" name=""/>
        <dsp:cNvSpPr/>
      </dsp:nvSpPr>
      <dsp:spPr>
        <a:xfrm>
          <a:off x="3149603" y="1373517"/>
          <a:ext cx="1230153" cy="1230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3329755" y="1553669"/>
        <a:ext cx="869849" cy="869849"/>
      </dsp:txXfrm>
    </dsp:sp>
    <dsp:sp modelId="{A480578D-4860-4402-9F14-1A7ADAF5EF6D}">
      <dsp:nvSpPr>
        <dsp:cNvPr id="0" name=""/>
        <dsp:cNvSpPr/>
      </dsp:nvSpPr>
      <dsp:spPr>
        <a:xfrm>
          <a:off x="3149603" y="2958929"/>
          <a:ext cx="1230153" cy="1230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600" kern="1200" dirty="0" smtClean="0">
              <a:latin typeface="NikoshBAN" pitchFamily="2" charset="0"/>
              <a:cs typeface="NikoshBAN" pitchFamily="2" charset="0"/>
            </a:rPr>
            <a:t>পেশি টিস্যু 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</dsp:txBody>
      <dsp:txXfrm>
        <a:off x="3329755" y="3139081"/>
        <a:ext cx="869849" cy="869849"/>
      </dsp:txXfrm>
    </dsp:sp>
    <dsp:sp modelId="{F28E2BDE-93EF-4878-8AA6-F49FB7DE73F2}">
      <dsp:nvSpPr>
        <dsp:cNvPr id="0" name=""/>
        <dsp:cNvSpPr/>
      </dsp:nvSpPr>
      <dsp:spPr>
        <a:xfrm>
          <a:off x="2356897" y="4331935"/>
          <a:ext cx="1230153" cy="1230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600" kern="1200" dirty="0" smtClean="0">
              <a:latin typeface="NikoshBAN" pitchFamily="2" charset="0"/>
              <a:cs typeface="NikoshBAN" pitchFamily="2" charset="0"/>
            </a:rPr>
            <a:t>স্নায়ু টিস্যু 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</dsp:txBody>
      <dsp:txXfrm>
        <a:off x="2537049" y="4512087"/>
        <a:ext cx="869849" cy="869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91000" y="152400"/>
            <a:ext cx="495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1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40409" y="6470070"/>
            <a:ext cx="1263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05/11/19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2076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3" t="74621" r="35455"/>
          <a:stretch/>
        </p:blipFill>
        <p:spPr>
          <a:xfrm>
            <a:off x="5204967" y="2895600"/>
            <a:ext cx="3633716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3810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অনৈচ্ছিক পেশি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143000"/>
            <a:ext cx="510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গঠন বৈশিষ্ট্য-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১। এই পেশি টিস্যুর সংকোচন ও প্রসারণ প্রাণীর ইচ্ছাধীন নয়। 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২। এই পেশিগুলিমাকু আকৃতির।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৩। এদের গায়ে আড়াআড়ি দাগ থাকে না।</a:t>
            </a:r>
          </a:p>
          <a:p>
            <a:endParaRPr lang="bn-IN" sz="2000" dirty="0">
              <a:latin typeface="NikoshBAN" pitchFamily="2" charset="0"/>
              <a:cs typeface="NikoshBAN" pitchFamily="2" charset="0"/>
            </a:endParaRP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কাজ-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মেরুদন্ডী প্রাণীদের রক্তনালী, পৌষ্টিকনালি ইত্যাদির প্রাচীরে অনৈচ্ছিক পেশি থাকে। অনৈচ্ছিক পেশি প্রধানত দেহের অভ্যন্তরীণ অঙ্গাদির সঞ্চালনে অংশ নেয়।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463329"/>
            <a:ext cx="106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05/11/19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89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9" t="59722" r="36887" b="26137"/>
          <a:stretch/>
        </p:blipFill>
        <p:spPr>
          <a:xfrm>
            <a:off x="4572000" y="2057399"/>
            <a:ext cx="4389252" cy="19188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1524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হৃৎপেশি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066800"/>
            <a:ext cx="4495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গঠন বৈশিষ্ট্য- 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১। এই পেশি মেরুদন্ডী প্রাণীদের হৃৎপিন্ডের এক বিশেষ ধরনের অনৈচ্ছিক পেশি। 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২। এই টিস্যুর কোষগুলো নলাকার শাখান্বিত ও আড়াআড়ি দাগযুক্ত। 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৩। এই টিস্যুর কোষগুলোর মধ্যে ইন্টারক্যালাটেড ডিস্ক থাকে। 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৪। এদের সংকোচন ও প্রসারণ প্রাণীর ইচ্ছাধীন নয়। 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৫। এ টিস্যুর গঠন ঐচ্ছিক টিস্যুর মত হলেও কাজ অনৈচ্ছিক পেশির মত। 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কাজ-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হৃৎপিন্ডের সব হৃৎপেশি সমন্বিতভাবে সংকুচিত ও প্রসারিত হয়। মানব ভ্রূণ সৃষ্টির একটা বিশেষ পর্যায় থেকে মৃত্যুর পূর্বমুহূর্ত পর্যন্ত হৃৎপিন্ডের হৃৎপেশি একটা নির্দিষ্ট গতিতে সংকুচিত ও প্রসারিত হয়ে দেহের মধ্যে রক্ত চলাচলের প্রক্রিয়া সচল রাখে। </a:t>
            </a:r>
            <a:endParaRPr lang="bn-IN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491" y="6504893"/>
            <a:ext cx="106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05/11/19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9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7" t="16927" r="40607" b="2566"/>
          <a:stretch/>
        </p:blipFill>
        <p:spPr>
          <a:xfrm rot="5400000">
            <a:off x="1826321" y="1768934"/>
            <a:ext cx="3967358" cy="518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762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0668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বিভিন্ন প্রকার পেশি টিস্যুর তুলনামুলক ব্যাখ্যা দাও।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855" y="6387347"/>
            <a:ext cx="106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05/11/19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25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3" t="10101" r="12930" b="56692"/>
          <a:stretch/>
        </p:blipFill>
        <p:spPr>
          <a:xfrm>
            <a:off x="3886200" y="228600"/>
            <a:ext cx="5126182" cy="18218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3810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r>
              <a:rPr lang="bn-IN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565730" y="2438400"/>
            <a:ext cx="65970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প্রাণী টিস্যু কত প্রকার ও কি কি?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 পেশি টিস্যু কত প্রকার?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ক) ২      খ) ৩    গ) ৪   ঘ)  ৫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 কোন টিস্যুর মধ্যে ইন্টারক্যালাটেড ডিস্ক থাকে?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ক) ঐচ্ছিক পেশি   খ) অনৈচ্ছিক পেশি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গ) হৃৎপেশি      ঘ) স্নায়ু টিস্যু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571" y="6400800"/>
            <a:ext cx="106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05/11/19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0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592"/>
            <a:ext cx="9144000" cy="6758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09" y="49696"/>
            <a:ext cx="2119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0198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পেশি টিস্যুর গুরুত্ব বিশ্লেষণ কর।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67275" y="6479553"/>
            <a:ext cx="1724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05/11/19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04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5334000"/>
            <a:ext cx="464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8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0" y="6276623"/>
            <a:ext cx="106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05/11/19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16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81000"/>
            <a:ext cx="2476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28800"/>
            <a:ext cx="42862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আমার পরিচয়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মোঃ খলিলুর রহমান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সহকারী প্রধান শিক্ষক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মোকামতলা মাধ্যমিক বিদ্যালয়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পাল্লাবাজার, ঝিকরগাছা, যশোর।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মোবাইল- ০১৭৫৭-৮২২৯৩৪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1200" y="1600200"/>
            <a:ext cx="297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৯ম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জীববিজ্ঞান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২য়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977" y="1295400"/>
            <a:ext cx="1371600" cy="17373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0" y="6488668"/>
            <a:ext cx="106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05/11/19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12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73" y="379633"/>
            <a:ext cx="2286000" cy="61213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762000"/>
            <a:ext cx="5860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পাশের চিত্রটি ভাল করে লক্ষ কর । </a:t>
            </a:r>
            <a:endParaRPr lang="en-US" sz="40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855" y="6477184"/>
            <a:ext cx="106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05/11/19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14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5334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পাঠের বিষয় </a:t>
            </a:r>
            <a:endParaRPr lang="en-US" sz="48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5764143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পেশির টিস্যুর গঠন বৈশিষ্ট্য ও কাজ </a:t>
            </a:r>
            <a:endParaRPr lang="en-US" sz="4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r="13837" b="7438"/>
          <a:stretch/>
        </p:blipFill>
        <p:spPr>
          <a:xfrm>
            <a:off x="1981200" y="1364397"/>
            <a:ext cx="4038600" cy="40446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76200" y="6446690"/>
            <a:ext cx="106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05/11/19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58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810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098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পেশি কী তা বলতে পারবে।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বিভিন্ন প্রকার পেশির গঠন বৈশিষ্ট্য ব্যাখ্যা করতে পারবে।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পেশিগুলোর অবস্থান ও কাজ বিশ্লেষণ করতে পারবে।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55" y="6463329"/>
            <a:ext cx="106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05/11/19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67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555" y="588818"/>
            <a:ext cx="2209800" cy="144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4572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জীবদেহ কী দ্বারা গঠিত?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Documents and Settings\Guest\Desktop\Cell-2\Ani cell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057400"/>
            <a:ext cx="1593536" cy="210715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66800" y="11430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কোষের সমষ্টিকে কী বলে?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0574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প্রাণীর টিস্যু কত প্রকার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0" r="65112" b="20930"/>
          <a:stretch/>
        </p:blipFill>
        <p:spPr>
          <a:xfrm>
            <a:off x="7043305" y="4419600"/>
            <a:ext cx="1638300" cy="21182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391" y="6488668"/>
            <a:ext cx="106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05/11/19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0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16103050"/>
              </p:ext>
            </p:extLst>
          </p:nvPr>
        </p:nvGraphicFramePr>
        <p:xfrm>
          <a:off x="914400" y="914400"/>
          <a:ext cx="7315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3000" y="43434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প্রাণী টিস্যু চার প্রকার 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64182" y="2618509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dirty="0" smtClean="0">
                <a:solidFill>
                  <a:schemeClr val="bg1"/>
                </a:solidFill>
              </a:rPr>
              <a:t>যোজক </a:t>
            </a:r>
          </a:p>
          <a:p>
            <a:r>
              <a:rPr lang="bn-IN" sz="1600" dirty="0" smtClean="0">
                <a:solidFill>
                  <a:schemeClr val="bg1"/>
                </a:solidFill>
              </a:rPr>
              <a:t>টিস্যু  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07348"/>
            <a:ext cx="1447800" cy="43076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457200"/>
            <a:ext cx="3830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প্রাণীর টিস্যু কত প্রকার ও কি কি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682" y="6407911"/>
            <a:ext cx="106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05/11/19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36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C8DB71-6FAE-4451-B2DC-9BBBAE4EB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graphicEl>
                                              <a:dgm id="{82C8DB71-6FAE-4451-B2DC-9BBBAE4EBC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AC8C52-75AB-4E07-8362-53F715612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graphicEl>
                                              <a:dgm id="{ABAC8C52-75AB-4E07-8362-53F715612E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319770-C44F-4792-92F7-DE0C0B516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F3319770-C44F-4792-92F7-DE0C0B516F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78EF74-DF80-4BB4-9340-B4FD602606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CB78EF74-DF80-4BB4-9340-B4FD602606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BB9BAF-82A5-4F36-BFB9-294AF3C1CC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>
                                            <p:graphicEl>
                                              <a:dgm id="{F7BB9BAF-82A5-4F36-BFB9-294AF3C1CC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125D62-7F82-4F5A-B80E-734039C8F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>
                                            <p:graphicEl>
                                              <a:dgm id="{FC125D62-7F82-4F5A-B80E-734039C8F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80578D-4860-4402-9F14-1A7ADAF5E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">
                                            <p:graphicEl>
                                              <a:dgm id="{A480578D-4860-4402-9F14-1A7ADAF5E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F7164B-4DB1-4F51-9D95-2F90975C0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">
                                            <p:graphicEl>
                                              <a:dgm id="{38F7164B-4DB1-4F51-9D95-2F90975C01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8E2BDE-93EF-4878-8AA6-F49FB7DE73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">
                                            <p:graphicEl>
                                              <a:dgm id="{F28E2BDE-93EF-4878-8AA6-F49FB7DE73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6" t="-1262" r="12222" b="55048"/>
          <a:stretch/>
        </p:blipFill>
        <p:spPr>
          <a:xfrm>
            <a:off x="554422" y="1808018"/>
            <a:ext cx="5223164" cy="25353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799" y="304800"/>
            <a:ext cx="4842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মানুষের পেশি টিস্যু কত প্রকার ও কি কি?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4648200"/>
            <a:ext cx="151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তিন প্রকার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9" r="29035" b="8579"/>
          <a:stretch/>
        </p:blipFill>
        <p:spPr>
          <a:xfrm>
            <a:off x="7647709" y="2783032"/>
            <a:ext cx="658091" cy="24817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2" r="29279"/>
          <a:stretch/>
        </p:blipFill>
        <p:spPr>
          <a:xfrm>
            <a:off x="4682836" y="4481946"/>
            <a:ext cx="1233055" cy="16573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7" t="12644" r="56622" b="10449"/>
          <a:stretch/>
        </p:blipFill>
        <p:spPr>
          <a:xfrm>
            <a:off x="7124097" y="304800"/>
            <a:ext cx="946176" cy="142701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705600" y="1905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ঐচ্ছিক পেশি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10400" y="531062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অনৈচ্ছিক পেশি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45181" y="6182592"/>
            <a:ext cx="110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হৃৎপেশি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4636" y="6429649"/>
            <a:ext cx="106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05/11/19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36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8" t="43989" r="37737" b="41617"/>
          <a:stretch/>
        </p:blipFill>
        <p:spPr>
          <a:xfrm>
            <a:off x="4495800" y="1752600"/>
            <a:ext cx="4347029" cy="190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1524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ঐচ্ছিক পেশি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914400"/>
            <a:ext cx="4267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গঠন বৈশিষ্ট্য-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১। এই পেশি প্রাণীর ইচ্ছানুযায়ী সংকুচিত বা প্রসারিত হয়।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২। ঐচ্ছিক পেশিটিস্যুর কোষগুলো নলাকার, শাখাবিহীন ও আড়াআড়ি ডোরাযুক্ত হয়।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৩। এদের সাধারণত একাধিক নিউক্লিয়াস থাকে। 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৪। এই পেশি অস্থিতন্ত্রে সংলগ্ন থাকে। </a:t>
            </a:r>
          </a:p>
          <a:p>
            <a:endParaRPr lang="bn-IN" sz="2000" dirty="0">
              <a:latin typeface="NikoshBAN" pitchFamily="2" charset="0"/>
              <a:cs typeface="NikoshBAN" pitchFamily="2" charset="0"/>
            </a:endParaRP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কাজ-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মানুষের হাতে ও পায়ে ঐচ্ছিক পেশি। মানুষের ইচ্ছায় তার হাত ও পা সঞ্চালন করতে পারে।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2" y="6477184"/>
            <a:ext cx="106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05/11/19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52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429</Words>
  <Application>Microsoft Office PowerPoint</Application>
  <PresentationFormat>On-screen Show (4:3)</PresentationFormat>
  <Paragraphs>87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38</cp:revision>
  <dcterms:created xsi:type="dcterms:W3CDTF">2006-08-16T00:00:00Z</dcterms:created>
  <dcterms:modified xsi:type="dcterms:W3CDTF">2019-11-05T06:45:08Z</dcterms:modified>
</cp:coreProperties>
</file>