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5" r:id="rId3"/>
    <p:sldId id="264" r:id="rId4"/>
    <p:sldId id="257" r:id="rId5"/>
    <p:sldId id="258" r:id="rId6"/>
    <p:sldId id="260" r:id="rId7"/>
    <p:sldId id="259" r:id="rId8"/>
    <p:sldId id="261" r:id="rId9"/>
    <p:sldId id="262" r:id="rId10"/>
    <p:sldId id="263" r:id="rId11"/>
    <p:sldId id="266" r:id="rId12"/>
    <p:sldId id="267"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14" y="3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61F24A6-5CC3-45B1-B61D-555EFF97BBBC}"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E2F4EB8A-34F4-4723-BAFA-F54B80EBE3B0}">
      <dgm:prSet phldrT="[Text]"/>
      <dgm:spPr>
        <a:solidFill>
          <a:srgbClr val="FFFF00"/>
        </a:solidFill>
      </dgm:spPr>
      <dgm:t>
        <a:bodyPr/>
        <a:lstStyle/>
        <a:p>
          <a:r>
            <a:rPr lang="en-US" dirty="0" smtClean="0">
              <a:solidFill>
                <a:srgbClr val="FF0000"/>
              </a:solidFill>
            </a:rPr>
            <a:t> </a:t>
          </a:r>
          <a:r>
            <a:rPr lang="en-US" dirty="0" smtClean="0">
              <a:solidFill>
                <a:srgbClr val="7030A0"/>
              </a:solidFill>
            </a:rPr>
            <a:t>nominative</a:t>
          </a:r>
          <a:endParaRPr lang="en-US" dirty="0">
            <a:solidFill>
              <a:srgbClr val="7030A0"/>
            </a:solidFill>
          </a:endParaRPr>
        </a:p>
      </dgm:t>
    </dgm:pt>
    <dgm:pt modelId="{AE04FFF6-4A61-4D20-94E4-1D56506DA58F}" type="parTrans" cxnId="{584ADD01-3597-40E3-807A-B45E675587FB}">
      <dgm:prSet/>
      <dgm:spPr/>
      <dgm:t>
        <a:bodyPr/>
        <a:lstStyle/>
        <a:p>
          <a:endParaRPr lang="en-US"/>
        </a:p>
      </dgm:t>
    </dgm:pt>
    <dgm:pt modelId="{9B79CECD-7EF2-4531-B249-5E9D6C6608BA}" type="sibTrans" cxnId="{584ADD01-3597-40E3-807A-B45E675587FB}">
      <dgm:prSet/>
      <dgm:spPr/>
      <dgm:t>
        <a:bodyPr/>
        <a:lstStyle/>
        <a:p>
          <a:endParaRPr lang="en-US"/>
        </a:p>
      </dgm:t>
    </dgm:pt>
    <dgm:pt modelId="{01E7366B-BADD-47E5-B77F-43FF1BB9E9FE}">
      <dgm:prSet phldrT="[Text]"/>
      <dgm:spPr/>
      <dgm:t>
        <a:bodyPr/>
        <a:lstStyle/>
        <a:p>
          <a:r>
            <a:rPr lang="en-US" dirty="0" err="1" smtClean="0">
              <a:solidFill>
                <a:srgbClr val="7030A0"/>
              </a:solidFill>
            </a:rPr>
            <a:t>I,we</a:t>
          </a:r>
          <a:r>
            <a:rPr lang="en-US" dirty="0" smtClean="0">
              <a:solidFill>
                <a:srgbClr val="7030A0"/>
              </a:solidFill>
            </a:rPr>
            <a:t>,</a:t>
          </a:r>
          <a:endParaRPr lang="en-US" dirty="0">
            <a:solidFill>
              <a:srgbClr val="7030A0"/>
            </a:solidFill>
          </a:endParaRPr>
        </a:p>
      </dgm:t>
    </dgm:pt>
    <dgm:pt modelId="{9C400204-9CE1-42AD-9D17-4279537DF142}" type="parTrans" cxnId="{5E15F665-CE56-47E2-9332-1AA4B76F3FCF}">
      <dgm:prSet/>
      <dgm:spPr/>
      <dgm:t>
        <a:bodyPr/>
        <a:lstStyle/>
        <a:p>
          <a:endParaRPr lang="en-US"/>
        </a:p>
      </dgm:t>
    </dgm:pt>
    <dgm:pt modelId="{7AB42A64-BD24-475C-A64A-C8DBA5C1FAB0}" type="sibTrans" cxnId="{5E15F665-CE56-47E2-9332-1AA4B76F3FCF}">
      <dgm:prSet/>
      <dgm:spPr/>
      <dgm:t>
        <a:bodyPr/>
        <a:lstStyle/>
        <a:p>
          <a:endParaRPr lang="en-US"/>
        </a:p>
      </dgm:t>
    </dgm:pt>
    <dgm:pt modelId="{65417BDD-4D9E-43F4-984C-30543D27FC41}">
      <dgm:prSet phldrT="[Text]"/>
      <dgm:spPr/>
      <dgm:t>
        <a:bodyPr/>
        <a:lstStyle/>
        <a:p>
          <a:r>
            <a:rPr lang="en-US" dirty="0" err="1" smtClean="0">
              <a:solidFill>
                <a:srgbClr val="7030A0"/>
              </a:solidFill>
            </a:rPr>
            <a:t>He,she,they,Karim,one,it</a:t>
          </a:r>
          <a:r>
            <a:rPr lang="en-US" dirty="0" smtClean="0"/>
            <a:t>.</a:t>
          </a:r>
          <a:endParaRPr lang="en-US" dirty="0"/>
        </a:p>
      </dgm:t>
    </dgm:pt>
    <dgm:pt modelId="{8F40375C-7EB1-440C-9107-1CA47B0BBA12}" type="parTrans" cxnId="{3F77A5FE-0239-4063-BA83-12BFF8937BBE}">
      <dgm:prSet/>
      <dgm:spPr/>
      <dgm:t>
        <a:bodyPr/>
        <a:lstStyle/>
        <a:p>
          <a:endParaRPr lang="en-US"/>
        </a:p>
      </dgm:t>
    </dgm:pt>
    <dgm:pt modelId="{7A1F13C3-F7D8-4DCF-88CD-467D724605B0}" type="sibTrans" cxnId="{3F77A5FE-0239-4063-BA83-12BFF8937BBE}">
      <dgm:prSet/>
      <dgm:spPr/>
      <dgm:t>
        <a:bodyPr/>
        <a:lstStyle/>
        <a:p>
          <a:endParaRPr lang="en-US"/>
        </a:p>
      </dgm:t>
    </dgm:pt>
    <dgm:pt modelId="{64EE1DA8-1063-4133-B90A-D47BD091F873}">
      <dgm:prSet phldrT="[Text]"/>
      <dgm:spPr>
        <a:solidFill>
          <a:srgbClr val="92D050"/>
        </a:solidFill>
      </dgm:spPr>
      <dgm:t>
        <a:bodyPr/>
        <a:lstStyle/>
        <a:p>
          <a:r>
            <a:rPr lang="en-US" dirty="0" smtClean="0">
              <a:solidFill>
                <a:srgbClr val="002060"/>
              </a:solidFill>
            </a:rPr>
            <a:t>objective</a:t>
          </a:r>
          <a:endParaRPr lang="en-US" dirty="0">
            <a:solidFill>
              <a:srgbClr val="002060"/>
            </a:solidFill>
          </a:endParaRPr>
        </a:p>
      </dgm:t>
    </dgm:pt>
    <dgm:pt modelId="{23769D08-2A7E-46E1-9805-3E61A77A2563}" type="parTrans" cxnId="{3CE2F156-3FA1-4CB3-B124-C6EE6AB342FA}">
      <dgm:prSet/>
      <dgm:spPr/>
      <dgm:t>
        <a:bodyPr/>
        <a:lstStyle/>
        <a:p>
          <a:endParaRPr lang="en-US"/>
        </a:p>
      </dgm:t>
    </dgm:pt>
    <dgm:pt modelId="{D773C633-AEA8-418C-A5AA-94A2EEF3DCAD}" type="sibTrans" cxnId="{3CE2F156-3FA1-4CB3-B124-C6EE6AB342FA}">
      <dgm:prSet/>
      <dgm:spPr/>
      <dgm:t>
        <a:bodyPr/>
        <a:lstStyle/>
        <a:p>
          <a:endParaRPr lang="en-US"/>
        </a:p>
      </dgm:t>
    </dgm:pt>
    <dgm:pt modelId="{4AB1B29E-187F-4E89-946F-D2C676498B2A}">
      <dgm:prSet phldrT="[Text]"/>
      <dgm:spPr/>
      <dgm:t>
        <a:bodyPr/>
        <a:lstStyle/>
        <a:p>
          <a:r>
            <a:rPr lang="en-US" dirty="0" err="1" smtClean="0">
              <a:solidFill>
                <a:srgbClr val="002060"/>
              </a:solidFill>
            </a:rPr>
            <a:t>Me,us</a:t>
          </a:r>
          <a:endParaRPr lang="en-US" dirty="0">
            <a:solidFill>
              <a:srgbClr val="002060"/>
            </a:solidFill>
          </a:endParaRPr>
        </a:p>
      </dgm:t>
    </dgm:pt>
    <dgm:pt modelId="{FA7624C4-7E7C-47B9-9141-FA055E25E7C0}" type="parTrans" cxnId="{8A458F2B-3F65-4313-A002-1E9679104CE3}">
      <dgm:prSet/>
      <dgm:spPr/>
      <dgm:t>
        <a:bodyPr/>
        <a:lstStyle/>
        <a:p>
          <a:endParaRPr lang="en-US"/>
        </a:p>
      </dgm:t>
    </dgm:pt>
    <dgm:pt modelId="{5A183D17-8B88-43A6-8143-0AA2737C75E3}" type="sibTrans" cxnId="{8A458F2B-3F65-4313-A002-1E9679104CE3}">
      <dgm:prSet/>
      <dgm:spPr/>
      <dgm:t>
        <a:bodyPr/>
        <a:lstStyle/>
        <a:p>
          <a:endParaRPr lang="en-US"/>
        </a:p>
      </dgm:t>
    </dgm:pt>
    <dgm:pt modelId="{6EF2F3BB-9B75-42D9-9E2E-BE726E43BFF5}">
      <dgm:prSet phldrT="[Text]"/>
      <dgm:spPr/>
      <dgm:t>
        <a:bodyPr/>
        <a:lstStyle/>
        <a:p>
          <a:r>
            <a:rPr lang="en-US" dirty="0" err="1" smtClean="0">
              <a:solidFill>
                <a:srgbClr val="002060"/>
              </a:solidFill>
            </a:rPr>
            <a:t>Him,her,them,Karim,one,it</a:t>
          </a:r>
          <a:r>
            <a:rPr lang="en-US" dirty="0" smtClean="0"/>
            <a:t>.</a:t>
          </a:r>
          <a:endParaRPr lang="en-US" dirty="0"/>
        </a:p>
      </dgm:t>
    </dgm:pt>
    <dgm:pt modelId="{F72701D1-EA9B-4C09-8775-A1776CEB7699}" type="parTrans" cxnId="{BFB5D160-9E72-4CC7-A1A9-BFB51DB22CA3}">
      <dgm:prSet/>
      <dgm:spPr/>
      <dgm:t>
        <a:bodyPr/>
        <a:lstStyle/>
        <a:p>
          <a:endParaRPr lang="en-US"/>
        </a:p>
      </dgm:t>
    </dgm:pt>
    <dgm:pt modelId="{921DF79D-3B8F-44D7-856A-D7C50928A32B}" type="sibTrans" cxnId="{BFB5D160-9E72-4CC7-A1A9-BFB51DB22CA3}">
      <dgm:prSet/>
      <dgm:spPr/>
      <dgm:t>
        <a:bodyPr/>
        <a:lstStyle/>
        <a:p>
          <a:endParaRPr lang="en-US"/>
        </a:p>
      </dgm:t>
    </dgm:pt>
    <dgm:pt modelId="{2A931940-BE61-4038-8BE5-4BB3B17389C2}">
      <dgm:prSet phldrT="[Text]"/>
      <dgm:spPr>
        <a:solidFill>
          <a:schemeClr val="accent4">
            <a:lumMod val="60000"/>
            <a:lumOff val="40000"/>
          </a:schemeClr>
        </a:solidFill>
      </dgm:spPr>
      <dgm:t>
        <a:bodyPr/>
        <a:lstStyle/>
        <a:p>
          <a:r>
            <a:rPr lang="en-US" dirty="0" smtClean="0">
              <a:solidFill>
                <a:srgbClr val="FF0000"/>
              </a:solidFill>
            </a:rPr>
            <a:t>possessive</a:t>
          </a:r>
          <a:endParaRPr lang="en-US" dirty="0">
            <a:solidFill>
              <a:srgbClr val="FF0000"/>
            </a:solidFill>
          </a:endParaRPr>
        </a:p>
      </dgm:t>
    </dgm:pt>
    <dgm:pt modelId="{B92970DF-7F38-44ED-9C58-7F12B21111A1}" type="parTrans" cxnId="{DB2481E4-3F48-4559-894F-1D8AE9BF7640}">
      <dgm:prSet/>
      <dgm:spPr/>
      <dgm:t>
        <a:bodyPr/>
        <a:lstStyle/>
        <a:p>
          <a:endParaRPr lang="en-US"/>
        </a:p>
      </dgm:t>
    </dgm:pt>
    <dgm:pt modelId="{2B19E393-3BCB-4353-A907-28D9BFD8DB27}" type="sibTrans" cxnId="{DB2481E4-3F48-4559-894F-1D8AE9BF7640}">
      <dgm:prSet/>
      <dgm:spPr/>
      <dgm:t>
        <a:bodyPr/>
        <a:lstStyle/>
        <a:p>
          <a:endParaRPr lang="en-US"/>
        </a:p>
      </dgm:t>
    </dgm:pt>
    <dgm:pt modelId="{D4F9D6D2-6195-4B5B-8C88-5BA9AF39EC44}">
      <dgm:prSet phldrT="[Text]"/>
      <dgm:spPr/>
      <dgm:t>
        <a:bodyPr/>
        <a:lstStyle/>
        <a:p>
          <a:r>
            <a:rPr lang="en-US" dirty="0" err="1" smtClean="0">
              <a:solidFill>
                <a:srgbClr val="FF0000"/>
              </a:solidFill>
            </a:rPr>
            <a:t>My,mine,our,ours</a:t>
          </a:r>
          <a:r>
            <a:rPr lang="en-US" dirty="0" smtClean="0">
              <a:solidFill>
                <a:srgbClr val="FF0000"/>
              </a:solidFill>
            </a:rPr>
            <a:t>.</a:t>
          </a:r>
          <a:endParaRPr lang="en-US" dirty="0">
            <a:solidFill>
              <a:srgbClr val="FF0000"/>
            </a:solidFill>
          </a:endParaRPr>
        </a:p>
      </dgm:t>
    </dgm:pt>
    <dgm:pt modelId="{11ABCC9F-A3A7-4AF4-AE17-781E76CD6837}" type="parTrans" cxnId="{559B1AC4-3BDF-4429-B5BD-8480B2B07E81}">
      <dgm:prSet/>
      <dgm:spPr/>
      <dgm:t>
        <a:bodyPr/>
        <a:lstStyle/>
        <a:p>
          <a:endParaRPr lang="en-US"/>
        </a:p>
      </dgm:t>
    </dgm:pt>
    <dgm:pt modelId="{FC867C57-474C-40DB-937C-DB71C8EF619B}" type="sibTrans" cxnId="{559B1AC4-3BDF-4429-B5BD-8480B2B07E81}">
      <dgm:prSet/>
      <dgm:spPr/>
      <dgm:t>
        <a:bodyPr/>
        <a:lstStyle/>
        <a:p>
          <a:endParaRPr lang="en-US"/>
        </a:p>
      </dgm:t>
    </dgm:pt>
    <dgm:pt modelId="{20EEA11E-5F1E-48A9-812D-A6285AE37683}">
      <dgm:prSet phldrT="[Text]"/>
      <dgm:spPr/>
      <dgm:t>
        <a:bodyPr/>
        <a:lstStyle/>
        <a:p>
          <a:r>
            <a:rPr lang="en-US" dirty="0" err="1" smtClean="0">
              <a:solidFill>
                <a:srgbClr val="FF0000"/>
              </a:solidFill>
            </a:rPr>
            <a:t>His,her,their,Karim’s</a:t>
          </a:r>
          <a:r>
            <a:rPr lang="en-US" dirty="0" smtClean="0">
              <a:solidFill>
                <a:srgbClr val="FF0000"/>
              </a:solidFill>
            </a:rPr>
            <a:t> </a:t>
          </a:r>
          <a:r>
            <a:rPr lang="en-US" dirty="0" err="1" smtClean="0">
              <a:solidFill>
                <a:srgbClr val="FF0000"/>
              </a:solidFill>
            </a:rPr>
            <a:t>ones,its</a:t>
          </a:r>
          <a:r>
            <a:rPr lang="en-US" dirty="0" smtClean="0"/>
            <a:t>.</a:t>
          </a:r>
          <a:endParaRPr lang="en-US" dirty="0"/>
        </a:p>
      </dgm:t>
    </dgm:pt>
    <dgm:pt modelId="{F0772DB8-D013-48CB-B47D-8B6A4737286F}" type="parTrans" cxnId="{3C306FF1-ADD8-4661-B961-018E6B3D0049}">
      <dgm:prSet/>
      <dgm:spPr/>
      <dgm:t>
        <a:bodyPr/>
        <a:lstStyle/>
        <a:p>
          <a:endParaRPr lang="en-US"/>
        </a:p>
      </dgm:t>
    </dgm:pt>
    <dgm:pt modelId="{4AD335F7-AB54-4782-90C2-692285BB212D}" type="sibTrans" cxnId="{3C306FF1-ADD8-4661-B961-018E6B3D0049}">
      <dgm:prSet/>
      <dgm:spPr/>
      <dgm:t>
        <a:bodyPr/>
        <a:lstStyle/>
        <a:p>
          <a:endParaRPr lang="en-US"/>
        </a:p>
      </dgm:t>
    </dgm:pt>
    <dgm:pt modelId="{E91EE56E-698B-4A2E-980D-2FEFA720B8C5}">
      <dgm:prSet phldrT="[Text]"/>
      <dgm:spPr/>
      <dgm:t>
        <a:bodyPr/>
        <a:lstStyle/>
        <a:p>
          <a:r>
            <a:rPr lang="en-US" dirty="0" err="1" smtClean="0">
              <a:solidFill>
                <a:srgbClr val="7030A0"/>
              </a:solidFill>
            </a:rPr>
            <a:t>You,thee</a:t>
          </a:r>
          <a:endParaRPr lang="en-US" dirty="0">
            <a:solidFill>
              <a:srgbClr val="7030A0"/>
            </a:solidFill>
          </a:endParaRPr>
        </a:p>
      </dgm:t>
    </dgm:pt>
    <dgm:pt modelId="{0D15E787-F8B2-4910-9C72-FA58596B46BB}" type="parTrans" cxnId="{F36A1B0E-C8AB-42AA-BFBD-09EAD71B2B79}">
      <dgm:prSet/>
      <dgm:spPr/>
      <dgm:t>
        <a:bodyPr/>
        <a:lstStyle/>
        <a:p>
          <a:endParaRPr lang="en-US"/>
        </a:p>
      </dgm:t>
    </dgm:pt>
    <dgm:pt modelId="{B3D5DA6C-2C7D-4FF9-87DC-F6D4788C53B5}" type="sibTrans" cxnId="{F36A1B0E-C8AB-42AA-BFBD-09EAD71B2B79}">
      <dgm:prSet/>
      <dgm:spPr/>
      <dgm:t>
        <a:bodyPr/>
        <a:lstStyle/>
        <a:p>
          <a:endParaRPr lang="en-US"/>
        </a:p>
      </dgm:t>
    </dgm:pt>
    <dgm:pt modelId="{D0BD3DEC-8FED-4705-9D10-810F3B79CE43}">
      <dgm:prSet phldrT="[Text]"/>
      <dgm:spPr/>
      <dgm:t>
        <a:bodyPr/>
        <a:lstStyle/>
        <a:p>
          <a:r>
            <a:rPr lang="en-US" dirty="0" err="1" smtClean="0">
              <a:solidFill>
                <a:srgbClr val="002060"/>
              </a:solidFill>
            </a:rPr>
            <a:t>You,thou</a:t>
          </a:r>
          <a:endParaRPr lang="en-US" dirty="0">
            <a:solidFill>
              <a:srgbClr val="002060"/>
            </a:solidFill>
          </a:endParaRPr>
        </a:p>
      </dgm:t>
    </dgm:pt>
    <dgm:pt modelId="{98EEFCB0-E697-4414-AC5B-544A7EC74E9A}" type="parTrans" cxnId="{49546863-5B67-4BC4-B33D-E46659442F90}">
      <dgm:prSet/>
      <dgm:spPr/>
      <dgm:t>
        <a:bodyPr/>
        <a:lstStyle/>
        <a:p>
          <a:endParaRPr lang="en-US"/>
        </a:p>
      </dgm:t>
    </dgm:pt>
    <dgm:pt modelId="{313B1764-4F1C-462F-8445-FE02F6B0D374}" type="sibTrans" cxnId="{49546863-5B67-4BC4-B33D-E46659442F90}">
      <dgm:prSet/>
      <dgm:spPr/>
      <dgm:t>
        <a:bodyPr/>
        <a:lstStyle/>
        <a:p>
          <a:endParaRPr lang="en-US"/>
        </a:p>
      </dgm:t>
    </dgm:pt>
    <dgm:pt modelId="{42911655-2A4A-4566-83EF-E312DDD181A2}">
      <dgm:prSet phldrT="[Text]"/>
      <dgm:spPr/>
      <dgm:t>
        <a:bodyPr/>
        <a:lstStyle/>
        <a:p>
          <a:r>
            <a:rPr lang="en-US" dirty="0" err="1" smtClean="0">
              <a:solidFill>
                <a:srgbClr val="FF0000"/>
              </a:solidFill>
            </a:rPr>
            <a:t>Your,yours,thy,thine</a:t>
          </a:r>
          <a:r>
            <a:rPr lang="en-US" dirty="0" smtClean="0">
              <a:solidFill>
                <a:srgbClr val="FF0000"/>
              </a:solidFill>
            </a:rPr>
            <a:t>.</a:t>
          </a:r>
          <a:endParaRPr lang="en-US" dirty="0">
            <a:solidFill>
              <a:srgbClr val="FF0000"/>
            </a:solidFill>
          </a:endParaRPr>
        </a:p>
      </dgm:t>
    </dgm:pt>
    <dgm:pt modelId="{D02974E6-FD6F-4147-929E-A957D5A56446}" type="parTrans" cxnId="{25B2E95E-F3AD-4BAC-AEBB-F3CE0BB4EF91}">
      <dgm:prSet/>
      <dgm:spPr/>
      <dgm:t>
        <a:bodyPr/>
        <a:lstStyle/>
        <a:p>
          <a:endParaRPr lang="en-US"/>
        </a:p>
      </dgm:t>
    </dgm:pt>
    <dgm:pt modelId="{B4BB5067-3DAF-4B17-A72F-ABA43D2FA08E}" type="sibTrans" cxnId="{25B2E95E-F3AD-4BAC-AEBB-F3CE0BB4EF91}">
      <dgm:prSet/>
      <dgm:spPr/>
      <dgm:t>
        <a:bodyPr/>
        <a:lstStyle/>
        <a:p>
          <a:endParaRPr lang="en-US"/>
        </a:p>
      </dgm:t>
    </dgm:pt>
    <dgm:pt modelId="{81332F3A-D7CC-4122-A738-1EC214FA3D54}" type="pres">
      <dgm:prSet presAssocID="{461F24A6-5CC3-45B1-B61D-555EFF97BBBC}" presName="Name0" presStyleCnt="0">
        <dgm:presLayoutVars>
          <dgm:dir/>
          <dgm:animLvl val="lvl"/>
          <dgm:resizeHandles val="exact"/>
        </dgm:presLayoutVars>
      </dgm:prSet>
      <dgm:spPr/>
      <dgm:t>
        <a:bodyPr/>
        <a:lstStyle/>
        <a:p>
          <a:endParaRPr lang="en-US"/>
        </a:p>
      </dgm:t>
    </dgm:pt>
    <dgm:pt modelId="{06F93E7D-0E82-4BD4-9628-1B007950766A}" type="pres">
      <dgm:prSet presAssocID="{E2F4EB8A-34F4-4723-BAFA-F54B80EBE3B0}" presName="composite" presStyleCnt="0"/>
      <dgm:spPr/>
    </dgm:pt>
    <dgm:pt modelId="{08FC7930-441B-47A0-8BD0-76246C80A5A2}" type="pres">
      <dgm:prSet presAssocID="{E2F4EB8A-34F4-4723-BAFA-F54B80EBE3B0}" presName="parTx" presStyleLbl="alignNode1" presStyleIdx="0" presStyleCnt="3" custLinFactNeighborX="17155" custLinFactNeighborY="-1026">
        <dgm:presLayoutVars>
          <dgm:chMax val="0"/>
          <dgm:chPref val="0"/>
          <dgm:bulletEnabled val="1"/>
        </dgm:presLayoutVars>
      </dgm:prSet>
      <dgm:spPr/>
      <dgm:t>
        <a:bodyPr/>
        <a:lstStyle/>
        <a:p>
          <a:endParaRPr lang="en-US"/>
        </a:p>
      </dgm:t>
    </dgm:pt>
    <dgm:pt modelId="{458CB1E8-9A25-4D1B-8751-62AC65AD3324}" type="pres">
      <dgm:prSet presAssocID="{E2F4EB8A-34F4-4723-BAFA-F54B80EBE3B0}" presName="desTx" presStyleLbl="alignAccFollowNode1" presStyleIdx="0" presStyleCnt="3" custLinFactNeighborX="17155" custLinFactNeighborY="-2885">
        <dgm:presLayoutVars>
          <dgm:bulletEnabled val="1"/>
        </dgm:presLayoutVars>
      </dgm:prSet>
      <dgm:spPr/>
      <dgm:t>
        <a:bodyPr/>
        <a:lstStyle/>
        <a:p>
          <a:endParaRPr lang="en-US"/>
        </a:p>
      </dgm:t>
    </dgm:pt>
    <dgm:pt modelId="{E7B0A627-E59C-446C-9AD8-CAEC8C579C20}" type="pres">
      <dgm:prSet presAssocID="{9B79CECD-7EF2-4531-B249-5E9D6C6608BA}" presName="space" presStyleCnt="0"/>
      <dgm:spPr/>
    </dgm:pt>
    <dgm:pt modelId="{D6770F39-28FE-4AF6-8E8F-107F964CFA62}" type="pres">
      <dgm:prSet presAssocID="{64EE1DA8-1063-4133-B90A-D47BD091F873}" presName="composite" presStyleCnt="0"/>
      <dgm:spPr/>
    </dgm:pt>
    <dgm:pt modelId="{4E99B785-DA2F-4847-9B92-EB6E6FE5E034}" type="pres">
      <dgm:prSet presAssocID="{64EE1DA8-1063-4133-B90A-D47BD091F873}" presName="parTx" presStyleLbl="alignNode1" presStyleIdx="1" presStyleCnt="3" custLinFactNeighborX="7358" custLinFactNeighborY="183">
        <dgm:presLayoutVars>
          <dgm:chMax val="0"/>
          <dgm:chPref val="0"/>
          <dgm:bulletEnabled val="1"/>
        </dgm:presLayoutVars>
      </dgm:prSet>
      <dgm:spPr/>
      <dgm:t>
        <a:bodyPr/>
        <a:lstStyle/>
        <a:p>
          <a:endParaRPr lang="en-US"/>
        </a:p>
      </dgm:t>
    </dgm:pt>
    <dgm:pt modelId="{FF3C87BA-116E-4857-9BA9-9F68C4835EED}" type="pres">
      <dgm:prSet presAssocID="{64EE1DA8-1063-4133-B90A-D47BD091F873}" presName="desTx" presStyleLbl="alignAccFollowNode1" presStyleIdx="1" presStyleCnt="3" custLinFactNeighborX="8865" custLinFactNeighborY="-731">
        <dgm:presLayoutVars>
          <dgm:bulletEnabled val="1"/>
        </dgm:presLayoutVars>
      </dgm:prSet>
      <dgm:spPr/>
      <dgm:t>
        <a:bodyPr/>
        <a:lstStyle/>
        <a:p>
          <a:endParaRPr lang="en-US"/>
        </a:p>
      </dgm:t>
    </dgm:pt>
    <dgm:pt modelId="{462DB554-BCE8-4F15-854B-5265A2AFB8CA}" type="pres">
      <dgm:prSet presAssocID="{D773C633-AEA8-418C-A5AA-94A2EEF3DCAD}" presName="space" presStyleCnt="0"/>
      <dgm:spPr/>
    </dgm:pt>
    <dgm:pt modelId="{7BE6EDC3-F8C9-4378-A683-6AA76E0F1160}" type="pres">
      <dgm:prSet presAssocID="{2A931940-BE61-4038-8BE5-4BB3B17389C2}" presName="composite" presStyleCnt="0"/>
      <dgm:spPr/>
    </dgm:pt>
    <dgm:pt modelId="{38F27F46-F094-4D4A-9C00-F5360E8CAD2E}" type="pres">
      <dgm:prSet presAssocID="{2A931940-BE61-4038-8BE5-4BB3B17389C2}" presName="parTx" presStyleLbl="alignNode1" presStyleIdx="2" presStyleCnt="3" custLinFactNeighborX="-3600" custLinFactNeighborY="-5146">
        <dgm:presLayoutVars>
          <dgm:chMax val="0"/>
          <dgm:chPref val="0"/>
          <dgm:bulletEnabled val="1"/>
        </dgm:presLayoutVars>
      </dgm:prSet>
      <dgm:spPr/>
      <dgm:t>
        <a:bodyPr/>
        <a:lstStyle/>
        <a:p>
          <a:endParaRPr lang="en-US"/>
        </a:p>
      </dgm:t>
    </dgm:pt>
    <dgm:pt modelId="{4AE43A84-A382-4542-85B5-DED956035385}" type="pres">
      <dgm:prSet presAssocID="{2A931940-BE61-4038-8BE5-4BB3B17389C2}" presName="desTx" presStyleLbl="alignAccFollowNode1" presStyleIdx="2" presStyleCnt="3" custLinFactNeighborX="-2828" custLinFactNeighborY="-2161">
        <dgm:presLayoutVars>
          <dgm:bulletEnabled val="1"/>
        </dgm:presLayoutVars>
      </dgm:prSet>
      <dgm:spPr/>
      <dgm:t>
        <a:bodyPr/>
        <a:lstStyle/>
        <a:p>
          <a:endParaRPr lang="en-US"/>
        </a:p>
      </dgm:t>
    </dgm:pt>
  </dgm:ptLst>
  <dgm:cxnLst>
    <dgm:cxn modelId="{25B2E95E-F3AD-4BAC-AEBB-F3CE0BB4EF91}" srcId="{2A931940-BE61-4038-8BE5-4BB3B17389C2}" destId="{42911655-2A4A-4566-83EF-E312DDD181A2}" srcOrd="1" destOrd="0" parTransId="{D02974E6-FD6F-4147-929E-A957D5A56446}" sibTransId="{B4BB5067-3DAF-4B17-A72F-ABA43D2FA08E}"/>
    <dgm:cxn modelId="{8A458F2B-3F65-4313-A002-1E9679104CE3}" srcId="{64EE1DA8-1063-4133-B90A-D47BD091F873}" destId="{4AB1B29E-187F-4E89-946F-D2C676498B2A}" srcOrd="0" destOrd="0" parTransId="{FA7624C4-7E7C-47B9-9141-FA055E25E7C0}" sibTransId="{5A183D17-8B88-43A6-8143-0AA2737C75E3}"/>
    <dgm:cxn modelId="{FAB74374-4510-46DC-AE38-05E72AE1FED7}" type="presOf" srcId="{E2F4EB8A-34F4-4723-BAFA-F54B80EBE3B0}" destId="{08FC7930-441B-47A0-8BD0-76246C80A5A2}" srcOrd="0" destOrd="0" presId="urn:microsoft.com/office/officeart/2005/8/layout/hList1"/>
    <dgm:cxn modelId="{C05C8C4F-C3B5-423D-B61C-4F721ECE765A}" type="presOf" srcId="{2A931940-BE61-4038-8BE5-4BB3B17389C2}" destId="{38F27F46-F094-4D4A-9C00-F5360E8CAD2E}" srcOrd="0" destOrd="0" presId="urn:microsoft.com/office/officeart/2005/8/layout/hList1"/>
    <dgm:cxn modelId="{AA5BA730-4C9A-4FC7-995F-F22E7C4C7581}" type="presOf" srcId="{01E7366B-BADD-47E5-B77F-43FF1BB9E9FE}" destId="{458CB1E8-9A25-4D1B-8751-62AC65AD3324}" srcOrd="0" destOrd="0" presId="urn:microsoft.com/office/officeart/2005/8/layout/hList1"/>
    <dgm:cxn modelId="{ACC04AA4-CB55-4329-8315-623951174C70}" type="presOf" srcId="{461F24A6-5CC3-45B1-B61D-555EFF97BBBC}" destId="{81332F3A-D7CC-4122-A738-1EC214FA3D54}" srcOrd="0" destOrd="0" presId="urn:microsoft.com/office/officeart/2005/8/layout/hList1"/>
    <dgm:cxn modelId="{584ADD01-3597-40E3-807A-B45E675587FB}" srcId="{461F24A6-5CC3-45B1-B61D-555EFF97BBBC}" destId="{E2F4EB8A-34F4-4723-BAFA-F54B80EBE3B0}" srcOrd="0" destOrd="0" parTransId="{AE04FFF6-4A61-4D20-94E4-1D56506DA58F}" sibTransId="{9B79CECD-7EF2-4531-B249-5E9D6C6608BA}"/>
    <dgm:cxn modelId="{9405BE61-8A4C-4E19-956D-4B46A29FFF93}" type="presOf" srcId="{4AB1B29E-187F-4E89-946F-D2C676498B2A}" destId="{FF3C87BA-116E-4857-9BA9-9F68C4835EED}" srcOrd="0" destOrd="0" presId="urn:microsoft.com/office/officeart/2005/8/layout/hList1"/>
    <dgm:cxn modelId="{5E15F665-CE56-47E2-9332-1AA4B76F3FCF}" srcId="{E2F4EB8A-34F4-4723-BAFA-F54B80EBE3B0}" destId="{01E7366B-BADD-47E5-B77F-43FF1BB9E9FE}" srcOrd="0" destOrd="0" parTransId="{9C400204-9CE1-42AD-9D17-4279537DF142}" sibTransId="{7AB42A64-BD24-475C-A64A-C8DBA5C1FAB0}"/>
    <dgm:cxn modelId="{1CF9EEC2-1EA7-47C6-95C4-3BCF07A012D2}" type="presOf" srcId="{20EEA11E-5F1E-48A9-812D-A6285AE37683}" destId="{4AE43A84-A382-4542-85B5-DED956035385}" srcOrd="0" destOrd="2" presId="urn:microsoft.com/office/officeart/2005/8/layout/hList1"/>
    <dgm:cxn modelId="{D9390F88-416A-49EC-ACD4-0AB1F98F71B2}" type="presOf" srcId="{64EE1DA8-1063-4133-B90A-D47BD091F873}" destId="{4E99B785-DA2F-4847-9B92-EB6E6FE5E034}" srcOrd="0" destOrd="0" presId="urn:microsoft.com/office/officeart/2005/8/layout/hList1"/>
    <dgm:cxn modelId="{484627DB-0038-4D6C-B890-B1BFCF9D07D6}" type="presOf" srcId="{65417BDD-4D9E-43F4-984C-30543D27FC41}" destId="{458CB1E8-9A25-4D1B-8751-62AC65AD3324}" srcOrd="0" destOrd="2" presId="urn:microsoft.com/office/officeart/2005/8/layout/hList1"/>
    <dgm:cxn modelId="{E61EC9FA-6520-46F8-AD83-24E3D971D737}" type="presOf" srcId="{E91EE56E-698B-4A2E-980D-2FEFA720B8C5}" destId="{458CB1E8-9A25-4D1B-8751-62AC65AD3324}" srcOrd="0" destOrd="1" presId="urn:microsoft.com/office/officeart/2005/8/layout/hList1"/>
    <dgm:cxn modelId="{AEE25A2C-8EE6-4816-AEE8-8CD3BCE7F256}" type="presOf" srcId="{6EF2F3BB-9B75-42D9-9E2E-BE726E43BFF5}" destId="{FF3C87BA-116E-4857-9BA9-9F68C4835EED}" srcOrd="0" destOrd="2" presId="urn:microsoft.com/office/officeart/2005/8/layout/hList1"/>
    <dgm:cxn modelId="{3F77A5FE-0239-4063-BA83-12BFF8937BBE}" srcId="{E2F4EB8A-34F4-4723-BAFA-F54B80EBE3B0}" destId="{65417BDD-4D9E-43F4-984C-30543D27FC41}" srcOrd="2" destOrd="0" parTransId="{8F40375C-7EB1-440C-9107-1CA47B0BBA12}" sibTransId="{7A1F13C3-F7D8-4DCF-88CD-467D724605B0}"/>
    <dgm:cxn modelId="{3CE2F156-3FA1-4CB3-B124-C6EE6AB342FA}" srcId="{461F24A6-5CC3-45B1-B61D-555EFF97BBBC}" destId="{64EE1DA8-1063-4133-B90A-D47BD091F873}" srcOrd="1" destOrd="0" parTransId="{23769D08-2A7E-46E1-9805-3E61A77A2563}" sibTransId="{D773C633-AEA8-418C-A5AA-94A2EEF3DCAD}"/>
    <dgm:cxn modelId="{49546863-5B67-4BC4-B33D-E46659442F90}" srcId="{64EE1DA8-1063-4133-B90A-D47BD091F873}" destId="{D0BD3DEC-8FED-4705-9D10-810F3B79CE43}" srcOrd="1" destOrd="0" parTransId="{98EEFCB0-E697-4414-AC5B-544A7EC74E9A}" sibTransId="{313B1764-4F1C-462F-8445-FE02F6B0D374}"/>
    <dgm:cxn modelId="{F36A1B0E-C8AB-42AA-BFBD-09EAD71B2B79}" srcId="{E2F4EB8A-34F4-4723-BAFA-F54B80EBE3B0}" destId="{E91EE56E-698B-4A2E-980D-2FEFA720B8C5}" srcOrd="1" destOrd="0" parTransId="{0D15E787-F8B2-4910-9C72-FA58596B46BB}" sibTransId="{B3D5DA6C-2C7D-4FF9-87DC-F6D4788C53B5}"/>
    <dgm:cxn modelId="{3C306FF1-ADD8-4661-B961-018E6B3D0049}" srcId="{2A931940-BE61-4038-8BE5-4BB3B17389C2}" destId="{20EEA11E-5F1E-48A9-812D-A6285AE37683}" srcOrd="2" destOrd="0" parTransId="{F0772DB8-D013-48CB-B47D-8B6A4737286F}" sibTransId="{4AD335F7-AB54-4782-90C2-692285BB212D}"/>
    <dgm:cxn modelId="{BFB5D160-9E72-4CC7-A1A9-BFB51DB22CA3}" srcId="{64EE1DA8-1063-4133-B90A-D47BD091F873}" destId="{6EF2F3BB-9B75-42D9-9E2E-BE726E43BFF5}" srcOrd="2" destOrd="0" parTransId="{F72701D1-EA9B-4C09-8775-A1776CEB7699}" sibTransId="{921DF79D-3B8F-44D7-856A-D7C50928A32B}"/>
    <dgm:cxn modelId="{ECD15B9B-5993-4747-946E-BAEB09C75F5E}" type="presOf" srcId="{D0BD3DEC-8FED-4705-9D10-810F3B79CE43}" destId="{FF3C87BA-116E-4857-9BA9-9F68C4835EED}" srcOrd="0" destOrd="1" presId="urn:microsoft.com/office/officeart/2005/8/layout/hList1"/>
    <dgm:cxn modelId="{DB2481E4-3F48-4559-894F-1D8AE9BF7640}" srcId="{461F24A6-5CC3-45B1-B61D-555EFF97BBBC}" destId="{2A931940-BE61-4038-8BE5-4BB3B17389C2}" srcOrd="2" destOrd="0" parTransId="{B92970DF-7F38-44ED-9C58-7F12B21111A1}" sibTransId="{2B19E393-3BCB-4353-A907-28D9BFD8DB27}"/>
    <dgm:cxn modelId="{6F5540F3-4F91-4A54-9C72-AC659B8BB290}" type="presOf" srcId="{D4F9D6D2-6195-4B5B-8C88-5BA9AF39EC44}" destId="{4AE43A84-A382-4542-85B5-DED956035385}" srcOrd="0" destOrd="0" presId="urn:microsoft.com/office/officeart/2005/8/layout/hList1"/>
    <dgm:cxn modelId="{BDB40CD3-F5F6-448D-9406-ABCEB44BB769}" type="presOf" srcId="{42911655-2A4A-4566-83EF-E312DDD181A2}" destId="{4AE43A84-A382-4542-85B5-DED956035385}" srcOrd="0" destOrd="1" presId="urn:microsoft.com/office/officeart/2005/8/layout/hList1"/>
    <dgm:cxn modelId="{559B1AC4-3BDF-4429-B5BD-8480B2B07E81}" srcId="{2A931940-BE61-4038-8BE5-4BB3B17389C2}" destId="{D4F9D6D2-6195-4B5B-8C88-5BA9AF39EC44}" srcOrd="0" destOrd="0" parTransId="{11ABCC9F-A3A7-4AF4-AE17-781E76CD6837}" sibTransId="{FC867C57-474C-40DB-937C-DB71C8EF619B}"/>
    <dgm:cxn modelId="{A2E33919-AF5C-4141-BB34-1A7BB51BBF0A}" type="presParOf" srcId="{81332F3A-D7CC-4122-A738-1EC214FA3D54}" destId="{06F93E7D-0E82-4BD4-9628-1B007950766A}" srcOrd="0" destOrd="0" presId="urn:microsoft.com/office/officeart/2005/8/layout/hList1"/>
    <dgm:cxn modelId="{FDD9D530-D432-4BAB-A208-D034EF32F472}" type="presParOf" srcId="{06F93E7D-0E82-4BD4-9628-1B007950766A}" destId="{08FC7930-441B-47A0-8BD0-76246C80A5A2}" srcOrd="0" destOrd="0" presId="urn:microsoft.com/office/officeart/2005/8/layout/hList1"/>
    <dgm:cxn modelId="{2119B722-6FB7-4927-821D-D6DA0F5073C5}" type="presParOf" srcId="{06F93E7D-0E82-4BD4-9628-1B007950766A}" destId="{458CB1E8-9A25-4D1B-8751-62AC65AD3324}" srcOrd="1" destOrd="0" presId="urn:microsoft.com/office/officeart/2005/8/layout/hList1"/>
    <dgm:cxn modelId="{CCC4C8C3-7E93-44D4-AC6C-0D35D5C0EC54}" type="presParOf" srcId="{81332F3A-D7CC-4122-A738-1EC214FA3D54}" destId="{E7B0A627-E59C-446C-9AD8-CAEC8C579C20}" srcOrd="1" destOrd="0" presId="urn:microsoft.com/office/officeart/2005/8/layout/hList1"/>
    <dgm:cxn modelId="{7346B02D-CC4C-4283-BE33-DAEA292B557F}" type="presParOf" srcId="{81332F3A-D7CC-4122-A738-1EC214FA3D54}" destId="{D6770F39-28FE-4AF6-8E8F-107F964CFA62}" srcOrd="2" destOrd="0" presId="urn:microsoft.com/office/officeart/2005/8/layout/hList1"/>
    <dgm:cxn modelId="{AECC5C75-BF4F-4E42-A0E3-AC7CC7780092}" type="presParOf" srcId="{D6770F39-28FE-4AF6-8E8F-107F964CFA62}" destId="{4E99B785-DA2F-4847-9B92-EB6E6FE5E034}" srcOrd="0" destOrd="0" presId="urn:microsoft.com/office/officeart/2005/8/layout/hList1"/>
    <dgm:cxn modelId="{07AE43CA-ECFD-48DC-9499-8426CFC801CE}" type="presParOf" srcId="{D6770F39-28FE-4AF6-8E8F-107F964CFA62}" destId="{FF3C87BA-116E-4857-9BA9-9F68C4835EED}" srcOrd="1" destOrd="0" presId="urn:microsoft.com/office/officeart/2005/8/layout/hList1"/>
    <dgm:cxn modelId="{09AA8560-7220-45FB-9928-51B6B5328E01}" type="presParOf" srcId="{81332F3A-D7CC-4122-A738-1EC214FA3D54}" destId="{462DB554-BCE8-4F15-854B-5265A2AFB8CA}" srcOrd="3" destOrd="0" presId="urn:microsoft.com/office/officeart/2005/8/layout/hList1"/>
    <dgm:cxn modelId="{6E14CAAD-3272-45DB-9ADC-1E2BF47BEF72}" type="presParOf" srcId="{81332F3A-D7CC-4122-A738-1EC214FA3D54}" destId="{7BE6EDC3-F8C9-4378-A683-6AA76E0F1160}" srcOrd="4" destOrd="0" presId="urn:microsoft.com/office/officeart/2005/8/layout/hList1"/>
    <dgm:cxn modelId="{7FBE3558-9FB1-491B-BC4C-FBC26C305EA0}" type="presParOf" srcId="{7BE6EDC3-F8C9-4378-A683-6AA76E0F1160}" destId="{38F27F46-F094-4D4A-9C00-F5360E8CAD2E}" srcOrd="0" destOrd="0" presId="urn:microsoft.com/office/officeart/2005/8/layout/hList1"/>
    <dgm:cxn modelId="{54865573-87B7-437D-A670-36ABE4D2F361}" type="presParOf" srcId="{7BE6EDC3-F8C9-4378-A683-6AA76E0F1160}" destId="{4AE43A84-A382-4542-85B5-DED956035385}"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FC7930-441B-47A0-8BD0-76246C80A5A2}">
      <dsp:nvSpPr>
        <dsp:cNvPr id="0" name=""/>
        <dsp:cNvSpPr/>
      </dsp:nvSpPr>
      <dsp:spPr>
        <a:xfrm>
          <a:off x="639197" y="1061520"/>
          <a:ext cx="3703866" cy="633600"/>
        </a:xfrm>
        <a:prstGeom prst="rect">
          <a:avLst/>
        </a:prstGeom>
        <a:solidFill>
          <a:srgbClr val="FFFF00"/>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89408" rIns="156464" bIns="89408" numCol="1" spcCol="1270" anchor="ctr" anchorCtr="0">
          <a:noAutofit/>
        </a:bodyPr>
        <a:lstStyle/>
        <a:p>
          <a:pPr lvl="0" algn="ctr" defTabSz="977900">
            <a:lnSpc>
              <a:spcPct val="90000"/>
            </a:lnSpc>
            <a:spcBef>
              <a:spcPct val="0"/>
            </a:spcBef>
            <a:spcAft>
              <a:spcPct val="35000"/>
            </a:spcAft>
          </a:pPr>
          <a:r>
            <a:rPr lang="en-US" sz="2200" kern="1200" dirty="0" smtClean="0">
              <a:solidFill>
                <a:srgbClr val="FF0000"/>
              </a:solidFill>
            </a:rPr>
            <a:t> </a:t>
          </a:r>
          <a:r>
            <a:rPr lang="en-US" sz="2200" kern="1200" dirty="0" smtClean="0">
              <a:solidFill>
                <a:srgbClr val="7030A0"/>
              </a:solidFill>
            </a:rPr>
            <a:t>nominative</a:t>
          </a:r>
          <a:endParaRPr lang="en-US" sz="2200" kern="1200" dirty="0">
            <a:solidFill>
              <a:srgbClr val="7030A0"/>
            </a:solidFill>
          </a:endParaRPr>
        </a:p>
      </dsp:txBody>
      <dsp:txXfrm>
        <a:off x="639197" y="1061520"/>
        <a:ext cx="3703866" cy="633600"/>
      </dsp:txXfrm>
    </dsp:sp>
    <dsp:sp modelId="{458CB1E8-9A25-4D1B-8751-62AC65AD3324}">
      <dsp:nvSpPr>
        <dsp:cNvPr id="0" name=""/>
        <dsp:cNvSpPr/>
      </dsp:nvSpPr>
      <dsp:spPr>
        <a:xfrm>
          <a:off x="639197" y="1653709"/>
          <a:ext cx="3703866" cy="1660724"/>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Char char="••"/>
          </a:pPr>
          <a:r>
            <a:rPr lang="en-US" sz="2200" kern="1200" dirty="0" err="1" smtClean="0">
              <a:solidFill>
                <a:srgbClr val="7030A0"/>
              </a:solidFill>
            </a:rPr>
            <a:t>I,we</a:t>
          </a:r>
          <a:r>
            <a:rPr lang="en-US" sz="2200" kern="1200" dirty="0" smtClean="0">
              <a:solidFill>
                <a:srgbClr val="7030A0"/>
              </a:solidFill>
            </a:rPr>
            <a:t>,</a:t>
          </a:r>
          <a:endParaRPr lang="en-US" sz="2200" kern="1200" dirty="0">
            <a:solidFill>
              <a:srgbClr val="7030A0"/>
            </a:solidFill>
          </a:endParaRPr>
        </a:p>
        <a:p>
          <a:pPr marL="228600" lvl="1" indent="-228600" algn="l" defTabSz="977900">
            <a:lnSpc>
              <a:spcPct val="90000"/>
            </a:lnSpc>
            <a:spcBef>
              <a:spcPct val="0"/>
            </a:spcBef>
            <a:spcAft>
              <a:spcPct val="15000"/>
            </a:spcAft>
            <a:buChar char="••"/>
          </a:pPr>
          <a:r>
            <a:rPr lang="en-US" sz="2200" kern="1200" dirty="0" err="1" smtClean="0">
              <a:solidFill>
                <a:srgbClr val="7030A0"/>
              </a:solidFill>
            </a:rPr>
            <a:t>You,thee</a:t>
          </a:r>
          <a:endParaRPr lang="en-US" sz="2200" kern="1200" dirty="0">
            <a:solidFill>
              <a:srgbClr val="7030A0"/>
            </a:solidFill>
          </a:endParaRPr>
        </a:p>
        <a:p>
          <a:pPr marL="228600" lvl="1" indent="-228600" algn="l" defTabSz="977900">
            <a:lnSpc>
              <a:spcPct val="90000"/>
            </a:lnSpc>
            <a:spcBef>
              <a:spcPct val="0"/>
            </a:spcBef>
            <a:spcAft>
              <a:spcPct val="15000"/>
            </a:spcAft>
            <a:buChar char="••"/>
          </a:pPr>
          <a:r>
            <a:rPr lang="en-US" sz="2200" kern="1200" dirty="0" err="1" smtClean="0">
              <a:solidFill>
                <a:srgbClr val="7030A0"/>
              </a:solidFill>
            </a:rPr>
            <a:t>He,she,they,Karim,one,it</a:t>
          </a:r>
          <a:r>
            <a:rPr lang="en-US" sz="2200" kern="1200" dirty="0" smtClean="0"/>
            <a:t>.</a:t>
          </a:r>
          <a:endParaRPr lang="en-US" sz="2200" kern="1200" dirty="0"/>
        </a:p>
      </dsp:txBody>
      <dsp:txXfrm>
        <a:off x="639197" y="1653709"/>
        <a:ext cx="3703866" cy="1660724"/>
      </dsp:txXfrm>
    </dsp:sp>
    <dsp:sp modelId="{4E99B785-DA2F-4847-9B92-EB6E6FE5E034}">
      <dsp:nvSpPr>
        <dsp:cNvPr id="0" name=""/>
        <dsp:cNvSpPr/>
      </dsp:nvSpPr>
      <dsp:spPr>
        <a:xfrm>
          <a:off x="4498737" y="1069180"/>
          <a:ext cx="3703866" cy="633600"/>
        </a:xfrm>
        <a:prstGeom prst="rect">
          <a:avLst/>
        </a:prstGeom>
        <a:solidFill>
          <a:srgbClr val="92D050"/>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89408" rIns="156464" bIns="89408" numCol="1" spcCol="1270" anchor="ctr" anchorCtr="0">
          <a:noAutofit/>
        </a:bodyPr>
        <a:lstStyle/>
        <a:p>
          <a:pPr lvl="0" algn="ctr" defTabSz="977900">
            <a:lnSpc>
              <a:spcPct val="90000"/>
            </a:lnSpc>
            <a:spcBef>
              <a:spcPct val="0"/>
            </a:spcBef>
            <a:spcAft>
              <a:spcPct val="35000"/>
            </a:spcAft>
          </a:pPr>
          <a:r>
            <a:rPr lang="en-US" sz="2200" kern="1200" dirty="0" smtClean="0">
              <a:solidFill>
                <a:srgbClr val="002060"/>
              </a:solidFill>
            </a:rPr>
            <a:t>objective</a:t>
          </a:r>
          <a:endParaRPr lang="en-US" sz="2200" kern="1200" dirty="0">
            <a:solidFill>
              <a:srgbClr val="002060"/>
            </a:solidFill>
          </a:endParaRPr>
        </a:p>
      </dsp:txBody>
      <dsp:txXfrm>
        <a:off x="4498737" y="1069180"/>
        <a:ext cx="3703866" cy="633600"/>
      </dsp:txXfrm>
    </dsp:sp>
    <dsp:sp modelId="{FF3C87BA-116E-4857-9BA9-9F68C4835EED}">
      <dsp:nvSpPr>
        <dsp:cNvPr id="0" name=""/>
        <dsp:cNvSpPr/>
      </dsp:nvSpPr>
      <dsp:spPr>
        <a:xfrm>
          <a:off x="4554554" y="1689481"/>
          <a:ext cx="3703866" cy="1660724"/>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Char char="••"/>
          </a:pPr>
          <a:r>
            <a:rPr lang="en-US" sz="2200" kern="1200" dirty="0" err="1" smtClean="0">
              <a:solidFill>
                <a:srgbClr val="002060"/>
              </a:solidFill>
            </a:rPr>
            <a:t>Me,us</a:t>
          </a:r>
          <a:endParaRPr lang="en-US" sz="2200" kern="1200" dirty="0">
            <a:solidFill>
              <a:srgbClr val="002060"/>
            </a:solidFill>
          </a:endParaRPr>
        </a:p>
        <a:p>
          <a:pPr marL="228600" lvl="1" indent="-228600" algn="l" defTabSz="977900">
            <a:lnSpc>
              <a:spcPct val="90000"/>
            </a:lnSpc>
            <a:spcBef>
              <a:spcPct val="0"/>
            </a:spcBef>
            <a:spcAft>
              <a:spcPct val="15000"/>
            </a:spcAft>
            <a:buChar char="••"/>
          </a:pPr>
          <a:r>
            <a:rPr lang="en-US" sz="2200" kern="1200" dirty="0" err="1" smtClean="0">
              <a:solidFill>
                <a:srgbClr val="002060"/>
              </a:solidFill>
            </a:rPr>
            <a:t>You,thou</a:t>
          </a:r>
          <a:endParaRPr lang="en-US" sz="2200" kern="1200" dirty="0">
            <a:solidFill>
              <a:srgbClr val="002060"/>
            </a:solidFill>
          </a:endParaRPr>
        </a:p>
        <a:p>
          <a:pPr marL="228600" lvl="1" indent="-228600" algn="l" defTabSz="977900">
            <a:lnSpc>
              <a:spcPct val="90000"/>
            </a:lnSpc>
            <a:spcBef>
              <a:spcPct val="0"/>
            </a:spcBef>
            <a:spcAft>
              <a:spcPct val="15000"/>
            </a:spcAft>
            <a:buChar char="••"/>
          </a:pPr>
          <a:r>
            <a:rPr lang="en-US" sz="2200" kern="1200" dirty="0" err="1" smtClean="0">
              <a:solidFill>
                <a:srgbClr val="002060"/>
              </a:solidFill>
            </a:rPr>
            <a:t>Him,her,them,Karim,one,it</a:t>
          </a:r>
          <a:r>
            <a:rPr lang="en-US" sz="2200" kern="1200" dirty="0" smtClean="0"/>
            <a:t>.</a:t>
          </a:r>
          <a:endParaRPr lang="en-US" sz="2200" kern="1200" dirty="0"/>
        </a:p>
      </dsp:txBody>
      <dsp:txXfrm>
        <a:off x="4554554" y="1689481"/>
        <a:ext cx="3703866" cy="1660724"/>
      </dsp:txXfrm>
    </dsp:sp>
    <dsp:sp modelId="{38F27F46-F094-4D4A-9C00-F5360E8CAD2E}">
      <dsp:nvSpPr>
        <dsp:cNvPr id="0" name=""/>
        <dsp:cNvSpPr/>
      </dsp:nvSpPr>
      <dsp:spPr>
        <a:xfrm>
          <a:off x="8315275" y="1035416"/>
          <a:ext cx="3703866" cy="633600"/>
        </a:xfrm>
        <a:prstGeom prst="rect">
          <a:avLst/>
        </a:prstGeom>
        <a:solidFill>
          <a:schemeClr val="accent4">
            <a:lumMod val="60000"/>
            <a:lumOff val="4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89408" rIns="156464" bIns="89408" numCol="1" spcCol="1270" anchor="ctr" anchorCtr="0">
          <a:noAutofit/>
        </a:bodyPr>
        <a:lstStyle/>
        <a:p>
          <a:pPr lvl="0" algn="ctr" defTabSz="977900">
            <a:lnSpc>
              <a:spcPct val="90000"/>
            </a:lnSpc>
            <a:spcBef>
              <a:spcPct val="0"/>
            </a:spcBef>
            <a:spcAft>
              <a:spcPct val="35000"/>
            </a:spcAft>
          </a:pPr>
          <a:r>
            <a:rPr lang="en-US" sz="2200" kern="1200" dirty="0" smtClean="0">
              <a:solidFill>
                <a:srgbClr val="FF0000"/>
              </a:solidFill>
            </a:rPr>
            <a:t>possessive</a:t>
          </a:r>
          <a:endParaRPr lang="en-US" sz="2200" kern="1200" dirty="0">
            <a:solidFill>
              <a:srgbClr val="FF0000"/>
            </a:solidFill>
          </a:endParaRPr>
        </a:p>
      </dsp:txBody>
      <dsp:txXfrm>
        <a:off x="8315275" y="1035416"/>
        <a:ext cx="3703866" cy="633600"/>
      </dsp:txXfrm>
    </dsp:sp>
    <dsp:sp modelId="{4AE43A84-A382-4542-85B5-DED956035385}">
      <dsp:nvSpPr>
        <dsp:cNvPr id="0" name=""/>
        <dsp:cNvSpPr/>
      </dsp:nvSpPr>
      <dsp:spPr>
        <a:xfrm>
          <a:off x="8343869" y="1665733"/>
          <a:ext cx="3703866" cy="1660724"/>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Char char="••"/>
          </a:pPr>
          <a:r>
            <a:rPr lang="en-US" sz="2200" kern="1200" dirty="0" err="1" smtClean="0">
              <a:solidFill>
                <a:srgbClr val="FF0000"/>
              </a:solidFill>
            </a:rPr>
            <a:t>My,mine,our,ours</a:t>
          </a:r>
          <a:r>
            <a:rPr lang="en-US" sz="2200" kern="1200" dirty="0" smtClean="0">
              <a:solidFill>
                <a:srgbClr val="FF0000"/>
              </a:solidFill>
            </a:rPr>
            <a:t>.</a:t>
          </a:r>
          <a:endParaRPr lang="en-US" sz="2200" kern="1200" dirty="0">
            <a:solidFill>
              <a:srgbClr val="FF0000"/>
            </a:solidFill>
          </a:endParaRPr>
        </a:p>
        <a:p>
          <a:pPr marL="228600" lvl="1" indent="-228600" algn="l" defTabSz="977900">
            <a:lnSpc>
              <a:spcPct val="90000"/>
            </a:lnSpc>
            <a:spcBef>
              <a:spcPct val="0"/>
            </a:spcBef>
            <a:spcAft>
              <a:spcPct val="15000"/>
            </a:spcAft>
            <a:buChar char="••"/>
          </a:pPr>
          <a:r>
            <a:rPr lang="en-US" sz="2200" kern="1200" dirty="0" err="1" smtClean="0">
              <a:solidFill>
                <a:srgbClr val="FF0000"/>
              </a:solidFill>
            </a:rPr>
            <a:t>Your,yours,thy,thine</a:t>
          </a:r>
          <a:r>
            <a:rPr lang="en-US" sz="2200" kern="1200" dirty="0" smtClean="0">
              <a:solidFill>
                <a:srgbClr val="FF0000"/>
              </a:solidFill>
            </a:rPr>
            <a:t>.</a:t>
          </a:r>
          <a:endParaRPr lang="en-US" sz="2200" kern="1200" dirty="0">
            <a:solidFill>
              <a:srgbClr val="FF0000"/>
            </a:solidFill>
          </a:endParaRPr>
        </a:p>
        <a:p>
          <a:pPr marL="228600" lvl="1" indent="-228600" algn="l" defTabSz="977900">
            <a:lnSpc>
              <a:spcPct val="90000"/>
            </a:lnSpc>
            <a:spcBef>
              <a:spcPct val="0"/>
            </a:spcBef>
            <a:spcAft>
              <a:spcPct val="15000"/>
            </a:spcAft>
            <a:buChar char="••"/>
          </a:pPr>
          <a:r>
            <a:rPr lang="en-US" sz="2200" kern="1200" dirty="0" err="1" smtClean="0">
              <a:solidFill>
                <a:srgbClr val="FF0000"/>
              </a:solidFill>
            </a:rPr>
            <a:t>His,her,their,Karim’s</a:t>
          </a:r>
          <a:r>
            <a:rPr lang="en-US" sz="2200" kern="1200" dirty="0" smtClean="0">
              <a:solidFill>
                <a:srgbClr val="FF0000"/>
              </a:solidFill>
            </a:rPr>
            <a:t> </a:t>
          </a:r>
          <a:r>
            <a:rPr lang="en-US" sz="2200" kern="1200" dirty="0" err="1" smtClean="0">
              <a:solidFill>
                <a:srgbClr val="FF0000"/>
              </a:solidFill>
            </a:rPr>
            <a:t>ones,its</a:t>
          </a:r>
          <a:r>
            <a:rPr lang="en-US" sz="2200" kern="1200" dirty="0" smtClean="0"/>
            <a:t>.</a:t>
          </a:r>
          <a:endParaRPr lang="en-US" sz="2200" kern="1200" dirty="0"/>
        </a:p>
      </dsp:txBody>
      <dsp:txXfrm>
        <a:off x="8343869" y="1665733"/>
        <a:ext cx="3703866" cy="1660724"/>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E909A93-8E9E-4E8A-A651-13A0C6CE6731}" type="datetimeFigureOut">
              <a:rPr lang="en-US" smtClean="0"/>
              <a:t>11/5/2019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92B24A-F97F-4114-A2BE-66A61F4308F1}" type="slidenum">
              <a:rPr lang="en-US" smtClean="0"/>
              <a:t>‹#›</a:t>
            </a:fld>
            <a:endParaRPr lang="en-US"/>
          </a:p>
        </p:txBody>
      </p:sp>
    </p:spTree>
    <p:extLst>
      <p:ext uri="{BB962C8B-B14F-4D97-AF65-F5344CB8AC3E}">
        <p14:creationId xmlns:p14="http://schemas.microsoft.com/office/powerpoint/2010/main" val="1277350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E909A93-8E9E-4E8A-A651-13A0C6CE6731}" type="datetimeFigureOut">
              <a:rPr lang="en-US" smtClean="0"/>
              <a:t>11/5/2019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92B24A-F97F-4114-A2BE-66A61F4308F1}" type="slidenum">
              <a:rPr lang="en-US" smtClean="0"/>
              <a:t>‹#›</a:t>
            </a:fld>
            <a:endParaRPr lang="en-US"/>
          </a:p>
        </p:txBody>
      </p:sp>
    </p:spTree>
    <p:extLst>
      <p:ext uri="{BB962C8B-B14F-4D97-AF65-F5344CB8AC3E}">
        <p14:creationId xmlns:p14="http://schemas.microsoft.com/office/powerpoint/2010/main" val="22119025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E909A93-8E9E-4E8A-A651-13A0C6CE6731}" type="datetimeFigureOut">
              <a:rPr lang="en-US" smtClean="0"/>
              <a:t>11/5/2019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92B24A-F97F-4114-A2BE-66A61F4308F1}" type="slidenum">
              <a:rPr lang="en-US" smtClean="0"/>
              <a:t>‹#›</a:t>
            </a:fld>
            <a:endParaRPr lang="en-US"/>
          </a:p>
        </p:txBody>
      </p:sp>
    </p:spTree>
    <p:extLst>
      <p:ext uri="{BB962C8B-B14F-4D97-AF65-F5344CB8AC3E}">
        <p14:creationId xmlns:p14="http://schemas.microsoft.com/office/powerpoint/2010/main" val="7311768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E909A93-8E9E-4E8A-A651-13A0C6CE6731}" type="datetimeFigureOut">
              <a:rPr lang="en-US" smtClean="0"/>
              <a:t>11/5/2019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92B24A-F97F-4114-A2BE-66A61F4308F1}" type="slidenum">
              <a:rPr lang="en-US" smtClean="0"/>
              <a:t>‹#›</a:t>
            </a:fld>
            <a:endParaRPr lang="en-US"/>
          </a:p>
        </p:txBody>
      </p:sp>
    </p:spTree>
    <p:extLst>
      <p:ext uri="{BB962C8B-B14F-4D97-AF65-F5344CB8AC3E}">
        <p14:creationId xmlns:p14="http://schemas.microsoft.com/office/powerpoint/2010/main" val="16805497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E909A93-8E9E-4E8A-A651-13A0C6CE6731}" type="datetimeFigureOut">
              <a:rPr lang="en-US" smtClean="0"/>
              <a:t>11/5/2019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92B24A-F97F-4114-A2BE-66A61F4308F1}" type="slidenum">
              <a:rPr lang="en-US" smtClean="0"/>
              <a:t>‹#›</a:t>
            </a:fld>
            <a:endParaRPr lang="en-US"/>
          </a:p>
        </p:txBody>
      </p:sp>
    </p:spTree>
    <p:extLst>
      <p:ext uri="{BB962C8B-B14F-4D97-AF65-F5344CB8AC3E}">
        <p14:creationId xmlns:p14="http://schemas.microsoft.com/office/powerpoint/2010/main" val="15106847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E909A93-8E9E-4E8A-A651-13A0C6CE6731}" type="datetimeFigureOut">
              <a:rPr lang="en-US" smtClean="0"/>
              <a:t>11/5/2019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92B24A-F97F-4114-A2BE-66A61F4308F1}" type="slidenum">
              <a:rPr lang="en-US" smtClean="0"/>
              <a:t>‹#›</a:t>
            </a:fld>
            <a:endParaRPr lang="en-US"/>
          </a:p>
        </p:txBody>
      </p:sp>
    </p:spTree>
    <p:extLst>
      <p:ext uri="{BB962C8B-B14F-4D97-AF65-F5344CB8AC3E}">
        <p14:creationId xmlns:p14="http://schemas.microsoft.com/office/powerpoint/2010/main" val="22433071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E909A93-8E9E-4E8A-A651-13A0C6CE6731}" type="datetimeFigureOut">
              <a:rPr lang="en-US" smtClean="0"/>
              <a:t>11/5/2019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B92B24A-F97F-4114-A2BE-66A61F4308F1}" type="slidenum">
              <a:rPr lang="en-US" smtClean="0"/>
              <a:t>‹#›</a:t>
            </a:fld>
            <a:endParaRPr lang="en-US"/>
          </a:p>
        </p:txBody>
      </p:sp>
    </p:spTree>
    <p:extLst>
      <p:ext uri="{BB962C8B-B14F-4D97-AF65-F5344CB8AC3E}">
        <p14:creationId xmlns:p14="http://schemas.microsoft.com/office/powerpoint/2010/main" val="41303165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E909A93-8E9E-4E8A-A651-13A0C6CE6731}" type="datetimeFigureOut">
              <a:rPr lang="en-US" smtClean="0"/>
              <a:t>11/5/2019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B92B24A-F97F-4114-A2BE-66A61F4308F1}" type="slidenum">
              <a:rPr lang="en-US" smtClean="0"/>
              <a:t>‹#›</a:t>
            </a:fld>
            <a:endParaRPr lang="en-US"/>
          </a:p>
        </p:txBody>
      </p:sp>
    </p:spTree>
    <p:extLst>
      <p:ext uri="{BB962C8B-B14F-4D97-AF65-F5344CB8AC3E}">
        <p14:creationId xmlns:p14="http://schemas.microsoft.com/office/powerpoint/2010/main" val="13004884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E909A93-8E9E-4E8A-A651-13A0C6CE6731}" type="datetimeFigureOut">
              <a:rPr lang="en-US" smtClean="0"/>
              <a:t>11/5/2019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B92B24A-F97F-4114-A2BE-66A61F4308F1}" type="slidenum">
              <a:rPr lang="en-US" smtClean="0"/>
              <a:t>‹#›</a:t>
            </a:fld>
            <a:endParaRPr lang="en-US"/>
          </a:p>
        </p:txBody>
      </p:sp>
    </p:spTree>
    <p:extLst>
      <p:ext uri="{BB962C8B-B14F-4D97-AF65-F5344CB8AC3E}">
        <p14:creationId xmlns:p14="http://schemas.microsoft.com/office/powerpoint/2010/main" val="7114461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E909A93-8E9E-4E8A-A651-13A0C6CE6731}" type="datetimeFigureOut">
              <a:rPr lang="en-US" smtClean="0"/>
              <a:t>11/5/2019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92B24A-F97F-4114-A2BE-66A61F4308F1}" type="slidenum">
              <a:rPr lang="en-US" smtClean="0"/>
              <a:t>‹#›</a:t>
            </a:fld>
            <a:endParaRPr lang="en-US"/>
          </a:p>
        </p:txBody>
      </p:sp>
    </p:spTree>
    <p:extLst>
      <p:ext uri="{BB962C8B-B14F-4D97-AF65-F5344CB8AC3E}">
        <p14:creationId xmlns:p14="http://schemas.microsoft.com/office/powerpoint/2010/main" val="28386355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E909A93-8E9E-4E8A-A651-13A0C6CE6731}" type="datetimeFigureOut">
              <a:rPr lang="en-US" smtClean="0"/>
              <a:t>11/5/2019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92B24A-F97F-4114-A2BE-66A61F4308F1}" type="slidenum">
              <a:rPr lang="en-US" smtClean="0"/>
              <a:t>‹#›</a:t>
            </a:fld>
            <a:endParaRPr lang="en-US"/>
          </a:p>
        </p:txBody>
      </p:sp>
    </p:spTree>
    <p:extLst>
      <p:ext uri="{BB962C8B-B14F-4D97-AF65-F5344CB8AC3E}">
        <p14:creationId xmlns:p14="http://schemas.microsoft.com/office/powerpoint/2010/main" val="32598953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909A93-8E9E-4E8A-A651-13A0C6CE6731}" type="datetimeFigureOut">
              <a:rPr lang="en-US" smtClean="0"/>
              <a:t>11/5/2019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92B24A-F97F-4114-A2BE-66A61F4308F1}" type="slidenum">
              <a:rPr lang="en-US" smtClean="0"/>
              <a:t>‹#›</a:t>
            </a:fld>
            <a:endParaRPr lang="en-US"/>
          </a:p>
        </p:txBody>
      </p:sp>
    </p:spTree>
    <p:extLst>
      <p:ext uri="{BB962C8B-B14F-4D97-AF65-F5344CB8AC3E}">
        <p14:creationId xmlns:p14="http://schemas.microsoft.com/office/powerpoint/2010/main" val="18579790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6.jp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7.xml"/><Relationship Id="rId4" Type="http://schemas.openxmlformats.org/officeDocument/2006/relationships/image" Target="../media/image9.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g"/><Relationship Id="rId1" Type="http://schemas.openxmlformats.org/officeDocument/2006/relationships/slideLayout" Target="../slideLayouts/slideLayout7.xml"/><Relationship Id="rId5" Type="http://schemas.openxmlformats.org/officeDocument/2006/relationships/image" Target="../media/image13.jpg"/><Relationship Id="rId4" Type="http://schemas.openxmlformats.org/officeDocument/2006/relationships/image" Target="../media/image12.jpg"/></Relationships>
</file>

<file path=ppt/slides/_rels/slide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7.xml"/><Relationship Id="rId5" Type="http://schemas.openxmlformats.org/officeDocument/2006/relationships/image" Target="../media/image17.jpg"/><Relationship Id="rId4" Type="http://schemas.openxmlformats.org/officeDocument/2006/relationships/image" Target="../media/image16.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0314.gif"/>
          <p:cNvPicPr>
            <a:picLocks noChangeAspect="1"/>
          </p:cNvPicPr>
          <p:nvPr/>
        </p:nvPicPr>
        <p:blipFill>
          <a:blip r:embed="rId2"/>
          <a:stretch>
            <a:fillRect/>
          </a:stretch>
        </p:blipFill>
        <p:spPr>
          <a:xfrm>
            <a:off x="2522453" y="0"/>
            <a:ext cx="8147713" cy="6496334"/>
          </a:xfrm>
          <a:prstGeom prst="rect">
            <a:avLst/>
          </a:prstGeom>
        </p:spPr>
      </p:pic>
      <p:sp>
        <p:nvSpPr>
          <p:cNvPr id="3" name="TextBox 2"/>
          <p:cNvSpPr txBox="1"/>
          <p:nvPr/>
        </p:nvSpPr>
        <p:spPr>
          <a:xfrm>
            <a:off x="3391788" y="85725"/>
            <a:ext cx="6741994" cy="2862322"/>
          </a:xfrm>
          <a:prstGeom prst="rect">
            <a:avLst/>
          </a:prstGeom>
          <a:noFill/>
        </p:spPr>
        <p:txBody>
          <a:bodyPr wrap="square" rtlCol="0">
            <a:spAutoFit/>
          </a:bodyPr>
          <a:lstStyle/>
          <a:p>
            <a:r>
              <a:rPr lang="en-US" sz="6000" i="1" dirty="0" smtClean="0">
                <a:solidFill>
                  <a:srgbClr val="FFFF00"/>
                </a:solidFill>
                <a:latin typeface="Lucida Calligraphy" panose="03010101010101010101" pitchFamily="66" charset="0"/>
              </a:rPr>
              <a:t>W E L C O M E     TO  ENGLISH CLASS</a:t>
            </a:r>
            <a:endParaRPr lang="en-US" sz="6000" i="1" dirty="0">
              <a:solidFill>
                <a:srgbClr val="FFFF00"/>
              </a:solidFill>
              <a:latin typeface="Lucida Calligraphy" panose="03010101010101010101" pitchFamily="66" charset="0"/>
            </a:endParaRPr>
          </a:p>
        </p:txBody>
      </p:sp>
    </p:spTree>
    <p:extLst>
      <p:ext uri="{BB962C8B-B14F-4D97-AF65-F5344CB8AC3E}">
        <p14:creationId xmlns:p14="http://schemas.microsoft.com/office/powerpoint/2010/main" val="76477047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orizontal Scroll 1"/>
          <p:cNvSpPr/>
          <p:nvPr/>
        </p:nvSpPr>
        <p:spPr>
          <a:xfrm>
            <a:off x="2038350" y="142875"/>
            <a:ext cx="3524250" cy="923925"/>
          </a:xfrm>
          <a:prstGeom prst="horizontalScroll">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 </a:t>
            </a:r>
            <a:r>
              <a:rPr lang="en-US" sz="4400" dirty="0" smtClean="0">
                <a:solidFill>
                  <a:srgbClr val="FF0000"/>
                </a:solidFill>
              </a:rPr>
              <a:t>Work in pair</a:t>
            </a:r>
            <a:r>
              <a:rPr lang="en-US" dirty="0" smtClean="0"/>
              <a:t>.</a:t>
            </a:r>
            <a:endParaRPr lang="en-US" dirty="0"/>
          </a:p>
        </p:txBody>
      </p:sp>
      <p:sp>
        <p:nvSpPr>
          <p:cNvPr id="3" name="TextBox 2"/>
          <p:cNvSpPr txBox="1"/>
          <p:nvPr/>
        </p:nvSpPr>
        <p:spPr>
          <a:xfrm>
            <a:off x="1114425" y="1066800"/>
            <a:ext cx="5372100" cy="646331"/>
          </a:xfrm>
          <a:prstGeom prst="rect">
            <a:avLst/>
          </a:prstGeom>
          <a:noFill/>
        </p:spPr>
        <p:txBody>
          <a:bodyPr wrap="square" rtlCol="0">
            <a:spAutoFit/>
          </a:bodyPr>
          <a:lstStyle/>
          <a:p>
            <a:r>
              <a:rPr lang="en-US" sz="3600" dirty="0" smtClean="0">
                <a:solidFill>
                  <a:srgbClr val="7030A0"/>
                </a:solidFill>
              </a:rPr>
              <a:t>Insert pronoun in the blank</a:t>
            </a:r>
            <a:r>
              <a:rPr lang="en-US" dirty="0" smtClean="0"/>
              <a:t>.</a:t>
            </a:r>
            <a:endParaRPr lang="en-US" dirty="0"/>
          </a:p>
        </p:txBody>
      </p:sp>
      <p:sp>
        <p:nvSpPr>
          <p:cNvPr id="4" name="TextBox 3"/>
          <p:cNvSpPr txBox="1"/>
          <p:nvPr/>
        </p:nvSpPr>
        <p:spPr>
          <a:xfrm>
            <a:off x="504825" y="1990725"/>
            <a:ext cx="9782175" cy="4031873"/>
          </a:xfrm>
          <a:prstGeom prst="rect">
            <a:avLst/>
          </a:prstGeom>
          <a:noFill/>
        </p:spPr>
        <p:txBody>
          <a:bodyPr wrap="square" rtlCol="0">
            <a:spAutoFit/>
          </a:bodyPr>
          <a:lstStyle/>
          <a:p>
            <a:r>
              <a:rPr lang="en-US" sz="3200" dirty="0" smtClean="0">
                <a:solidFill>
                  <a:srgbClr val="7030A0"/>
                </a:solidFill>
              </a:rPr>
              <a:t>The</a:t>
            </a:r>
            <a:r>
              <a:rPr lang="en-US" sz="3200" dirty="0" smtClean="0">
                <a:solidFill>
                  <a:srgbClr val="7030A0"/>
                </a:solidFill>
                <a:latin typeface="Times New Roman" panose="02020603050405020304" pitchFamily="18" charset="0"/>
                <a:cs typeface="Times New Roman" panose="02020603050405020304" pitchFamily="18" charset="0"/>
              </a:rPr>
              <a:t> pen    ………..   I lost </a:t>
            </a:r>
            <a:r>
              <a:rPr lang="en-US" sz="3200" smtClean="0">
                <a:solidFill>
                  <a:srgbClr val="7030A0"/>
                </a:solidFill>
                <a:latin typeface="Times New Roman" panose="02020603050405020304" pitchFamily="18" charset="0"/>
                <a:cs typeface="Times New Roman" panose="02020603050405020304" pitchFamily="18" charset="0"/>
              </a:rPr>
              <a:t>was black. </a:t>
            </a:r>
            <a:endParaRPr lang="en-US" sz="3200" dirty="0" smtClean="0">
              <a:solidFill>
                <a:srgbClr val="7030A0"/>
              </a:solidFill>
              <a:latin typeface="Times New Roman" panose="02020603050405020304" pitchFamily="18" charset="0"/>
              <a:cs typeface="Times New Roman" panose="02020603050405020304" pitchFamily="18" charset="0"/>
            </a:endParaRPr>
          </a:p>
          <a:p>
            <a:r>
              <a:rPr lang="en-US" sz="3200" dirty="0" smtClean="0">
                <a:solidFill>
                  <a:srgbClr val="7030A0"/>
                </a:solidFill>
                <a:latin typeface="Times New Roman" panose="02020603050405020304" pitchFamily="18" charset="0"/>
                <a:cs typeface="Times New Roman" panose="02020603050405020304" pitchFamily="18" charset="0"/>
              </a:rPr>
              <a:t>The man ………came is my brother.</a:t>
            </a:r>
          </a:p>
          <a:p>
            <a:r>
              <a:rPr lang="en-US" sz="3200" dirty="0" smtClean="0">
                <a:solidFill>
                  <a:srgbClr val="7030A0"/>
                </a:solidFill>
                <a:latin typeface="Times New Roman" panose="02020603050405020304" pitchFamily="18" charset="0"/>
                <a:cs typeface="Times New Roman" panose="02020603050405020304" pitchFamily="18" charset="0"/>
              </a:rPr>
              <a:t>The place ………..I live is lovely.</a:t>
            </a:r>
          </a:p>
          <a:p>
            <a:r>
              <a:rPr lang="en-US" sz="3200" dirty="0" smtClean="0">
                <a:solidFill>
                  <a:srgbClr val="7030A0"/>
                </a:solidFill>
                <a:latin typeface="Times New Roman" panose="02020603050405020304" pitchFamily="18" charset="0"/>
                <a:cs typeface="Times New Roman" panose="02020603050405020304" pitchFamily="18" charset="0"/>
              </a:rPr>
              <a:t>The time …………he will come is uncertain.</a:t>
            </a:r>
          </a:p>
          <a:p>
            <a:r>
              <a:rPr lang="en-US" sz="3200" dirty="0" smtClean="0">
                <a:solidFill>
                  <a:srgbClr val="7030A0"/>
                </a:solidFill>
                <a:latin typeface="Times New Roman" panose="02020603050405020304" pitchFamily="18" charset="0"/>
                <a:cs typeface="Times New Roman" panose="02020603050405020304" pitchFamily="18" charset="0"/>
              </a:rPr>
              <a:t>…………is this woman.?</a:t>
            </a:r>
          </a:p>
          <a:p>
            <a:r>
              <a:rPr lang="en-US" sz="3200" dirty="0" smtClean="0">
                <a:solidFill>
                  <a:srgbClr val="7030A0"/>
                </a:solidFill>
                <a:latin typeface="Times New Roman" panose="02020603050405020304" pitchFamily="18" charset="0"/>
                <a:cs typeface="Times New Roman" panose="02020603050405020304" pitchFamily="18" charset="0"/>
              </a:rPr>
              <a:t>……….pen do you want?</a:t>
            </a:r>
          </a:p>
          <a:p>
            <a:r>
              <a:rPr lang="en-US" sz="3200" dirty="0" smtClean="0">
                <a:solidFill>
                  <a:srgbClr val="7030A0"/>
                </a:solidFill>
                <a:latin typeface="Times New Roman" panose="02020603050405020304" pitchFamily="18" charset="0"/>
                <a:cs typeface="Times New Roman" panose="02020603050405020304" pitchFamily="18" charset="0"/>
              </a:rPr>
              <a:t>………..are you going?</a:t>
            </a:r>
          </a:p>
          <a:p>
            <a:r>
              <a:rPr lang="en-US" sz="3200" dirty="0" smtClean="0">
                <a:solidFill>
                  <a:srgbClr val="7030A0"/>
                </a:solidFill>
                <a:latin typeface="Times New Roman" panose="02020603050405020304" pitchFamily="18" charset="0"/>
                <a:cs typeface="Times New Roman" panose="02020603050405020304" pitchFamily="18" charset="0"/>
              </a:rPr>
              <a:t>………...are you doing</a:t>
            </a:r>
            <a:r>
              <a:rPr lang="en-US" dirty="0" smtClean="0">
                <a:latin typeface="Times New Roman" panose="02020603050405020304" pitchFamily="18" charset="0"/>
                <a:cs typeface="Times New Roman" panose="02020603050405020304" pitchFamily="18" charset="0"/>
              </a:rPr>
              <a:t>?</a:t>
            </a:r>
            <a:endParaRPr lang="en-US" dirty="0"/>
          </a:p>
        </p:txBody>
      </p:sp>
      <p:sp>
        <p:nvSpPr>
          <p:cNvPr id="5" name="TextBox 4"/>
          <p:cNvSpPr txBox="1"/>
          <p:nvPr/>
        </p:nvSpPr>
        <p:spPr>
          <a:xfrm>
            <a:off x="2038350" y="1990725"/>
            <a:ext cx="1895475" cy="523220"/>
          </a:xfrm>
          <a:prstGeom prst="rect">
            <a:avLst/>
          </a:prstGeom>
          <a:noFill/>
        </p:spPr>
        <p:txBody>
          <a:bodyPr wrap="square" rtlCol="0">
            <a:spAutoFit/>
          </a:bodyPr>
          <a:lstStyle/>
          <a:p>
            <a:r>
              <a:rPr lang="en-US" sz="2800" i="1" dirty="0" smtClean="0">
                <a:solidFill>
                  <a:srgbClr val="FF0000"/>
                </a:solidFill>
              </a:rPr>
              <a:t>Which/that</a:t>
            </a:r>
            <a:endParaRPr lang="en-US" sz="2800" i="1" dirty="0">
              <a:solidFill>
                <a:srgbClr val="FF0000"/>
              </a:solidFill>
            </a:endParaRPr>
          </a:p>
        </p:txBody>
      </p:sp>
      <p:sp>
        <p:nvSpPr>
          <p:cNvPr id="6" name="TextBox 5"/>
          <p:cNvSpPr txBox="1"/>
          <p:nvPr/>
        </p:nvSpPr>
        <p:spPr>
          <a:xfrm>
            <a:off x="2200275" y="2455426"/>
            <a:ext cx="1238250" cy="584775"/>
          </a:xfrm>
          <a:prstGeom prst="rect">
            <a:avLst/>
          </a:prstGeom>
          <a:noFill/>
        </p:spPr>
        <p:txBody>
          <a:bodyPr wrap="square" rtlCol="0">
            <a:spAutoFit/>
          </a:bodyPr>
          <a:lstStyle/>
          <a:p>
            <a:r>
              <a:rPr lang="en-US" sz="3200" i="1" dirty="0" smtClean="0">
                <a:solidFill>
                  <a:srgbClr val="FF0000"/>
                </a:solidFill>
              </a:rPr>
              <a:t>who</a:t>
            </a:r>
            <a:endParaRPr lang="en-US" sz="3200" i="1" dirty="0">
              <a:solidFill>
                <a:srgbClr val="FF0000"/>
              </a:solidFill>
            </a:endParaRPr>
          </a:p>
        </p:txBody>
      </p:sp>
      <p:sp>
        <p:nvSpPr>
          <p:cNvPr id="7" name="TextBox 6"/>
          <p:cNvSpPr txBox="1"/>
          <p:nvPr/>
        </p:nvSpPr>
        <p:spPr>
          <a:xfrm>
            <a:off x="2343150" y="2882682"/>
            <a:ext cx="1257300" cy="584775"/>
          </a:xfrm>
          <a:prstGeom prst="rect">
            <a:avLst/>
          </a:prstGeom>
          <a:noFill/>
        </p:spPr>
        <p:txBody>
          <a:bodyPr wrap="square" rtlCol="0">
            <a:spAutoFit/>
          </a:bodyPr>
          <a:lstStyle/>
          <a:p>
            <a:r>
              <a:rPr lang="en-US" sz="3200" i="1" dirty="0" smtClean="0">
                <a:solidFill>
                  <a:srgbClr val="FF0000"/>
                </a:solidFill>
              </a:rPr>
              <a:t>where</a:t>
            </a:r>
            <a:endParaRPr lang="en-US" sz="3200" i="1" dirty="0">
              <a:solidFill>
                <a:srgbClr val="FF0000"/>
              </a:solidFill>
            </a:endParaRPr>
          </a:p>
        </p:txBody>
      </p:sp>
      <p:sp>
        <p:nvSpPr>
          <p:cNvPr id="8" name="TextBox 7"/>
          <p:cNvSpPr txBox="1"/>
          <p:nvPr/>
        </p:nvSpPr>
        <p:spPr>
          <a:xfrm>
            <a:off x="2419350" y="3416439"/>
            <a:ext cx="1323975" cy="584775"/>
          </a:xfrm>
          <a:prstGeom prst="rect">
            <a:avLst/>
          </a:prstGeom>
          <a:noFill/>
        </p:spPr>
        <p:txBody>
          <a:bodyPr wrap="square" rtlCol="0">
            <a:spAutoFit/>
          </a:bodyPr>
          <a:lstStyle/>
          <a:p>
            <a:r>
              <a:rPr lang="en-US" sz="3200" i="1" dirty="0" smtClean="0">
                <a:solidFill>
                  <a:srgbClr val="FF0000"/>
                </a:solidFill>
              </a:rPr>
              <a:t>when</a:t>
            </a:r>
            <a:endParaRPr lang="en-US" sz="3200" i="1" dirty="0">
              <a:solidFill>
                <a:srgbClr val="FF0000"/>
              </a:solidFill>
            </a:endParaRPr>
          </a:p>
        </p:txBody>
      </p:sp>
      <p:sp>
        <p:nvSpPr>
          <p:cNvPr id="9" name="TextBox 8"/>
          <p:cNvSpPr txBox="1"/>
          <p:nvPr/>
        </p:nvSpPr>
        <p:spPr>
          <a:xfrm>
            <a:off x="738188" y="3892332"/>
            <a:ext cx="1095375" cy="584775"/>
          </a:xfrm>
          <a:prstGeom prst="rect">
            <a:avLst/>
          </a:prstGeom>
          <a:noFill/>
        </p:spPr>
        <p:txBody>
          <a:bodyPr wrap="square" rtlCol="0">
            <a:spAutoFit/>
          </a:bodyPr>
          <a:lstStyle/>
          <a:p>
            <a:r>
              <a:rPr lang="en-US" sz="3200" i="1" dirty="0">
                <a:solidFill>
                  <a:srgbClr val="FF0000"/>
                </a:solidFill>
              </a:rPr>
              <a:t>W</a:t>
            </a:r>
            <a:r>
              <a:rPr lang="en-US" sz="3200" i="1" dirty="0" smtClean="0">
                <a:solidFill>
                  <a:srgbClr val="FF0000"/>
                </a:solidFill>
              </a:rPr>
              <a:t>ho</a:t>
            </a:r>
            <a:endParaRPr lang="en-US" sz="3200" i="1" dirty="0">
              <a:solidFill>
                <a:srgbClr val="FF0000"/>
              </a:solidFill>
            </a:endParaRPr>
          </a:p>
        </p:txBody>
      </p:sp>
      <p:sp>
        <p:nvSpPr>
          <p:cNvPr id="10" name="TextBox 9"/>
          <p:cNvSpPr txBox="1"/>
          <p:nvPr/>
        </p:nvSpPr>
        <p:spPr>
          <a:xfrm>
            <a:off x="504825" y="4372690"/>
            <a:ext cx="1276350" cy="584775"/>
          </a:xfrm>
          <a:prstGeom prst="rect">
            <a:avLst/>
          </a:prstGeom>
          <a:noFill/>
        </p:spPr>
        <p:txBody>
          <a:bodyPr wrap="square" rtlCol="0">
            <a:spAutoFit/>
          </a:bodyPr>
          <a:lstStyle/>
          <a:p>
            <a:r>
              <a:rPr lang="en-US" sz="3200" i="1" dirty="0">
                <a:solidFill>
                  <a:srgbClr val="FF0000"/>
                </a:solidFill>
              </a:rPr>
              <a:t>W</a:t>
            </a:r>
            <a:r>
              <a:rPr lang="en-US" sz="3200" i="1" dirty="0" smtClean="0">
                <a:solidFill>
                  <a:srgbClr val="FF0000"/>
                </a:solidFill>
              </a:rPr>
              <a:t>hich</a:t>
            </a:r>
            <a:endParaRPr lang="en-US" sz="3200" i="1" dirty="0">
              <a:solidFill>
                <a:srgbClr val="FF0000"/>
              </a:solidFill>
            </a:endParaRPr>
          </a:p>
        </p:txBody>
      </p:sp>
      <p:sp>
        <p:nvSpPr>
          <p:cNvPr id="11" name="TextBox 10"/>
          <p:cNvSpPr txBox="1"/>
          <p:nvPr/>
        </p:nvSpPr>
        <p:spPr>
          <a:xfrm>
            <a:off x="490538" y="4853048"/>
            <a:ext cx="1343025" cy="584775"/>
          </a:xfrm>
          <a:prstGeom prst="rect">
            <a:avLst/>
          </a:prstGeom>
          <a:noFill/>
        </p:spPr>
        <p:txBody>
          <a:bodyPr wrap="square" rtlCol="0">
            <a:spAutoFit/>
          </a:bodyPr>
          <a:lstStyle/>
          <a:p>
            <a:r>
              <a:rPr lang="en-US" sz="3200" i="1" dirty="0" smtClean="0">
                <a:solidFill>
                  <a:srgbClr val="FF0000"/>
                </a:solidFill>
              </a:rPr>
              <a:t>Where</a:t>
            </a:r>
            <a:endParaRPr lang="en-US" sz="3200" i="1" dirty="0">
              <a:solidFill>
                <a:srgbClr val="FF0000"/>
              </a:solidFill>
            </a:endParaRPr>
          </a:p>
        </p:txBody>
      </p:sp>
      <p:sp>
        <p:nvSpPr>
          <p:cNvPr id="12" name="TextBox 11"/>
          <p:cNvSpPr txBox="1"/>
          <p:nvPr/>
        </p:nvSpPr>
        <p:spPr>
          <a:xfrm>
            <a:off x="547687" y="5333406"/>
            <a:ext cx="1476375" cy="584775"/>
          </a:xfrm>
          <a:prstGeom prst="rect">
            <a:avLst/>
          </a:prstGeom>
          <a:noFill/>
        </p:spPr>
        <p:txBody>
          <a:bodyPr wrap="square" rtlCol="0">
            <a:spAutoFit/>
          </a:bodyPr>
          <a:lstStyle/>
          <a:p>
            <a:r>
              <a:rPr lang="en-US" sz="3200" i="1" dirty="0" smtClean="0">
                <a:solidFill>
                  <a:srgbClr val="FF0000"/>
                </a:solidFill>
              </a:rPr>
              <a:t>What</a:t>
            </a:r>
            <a:endParaRPr lang="en-US" sz="3200" i="1" dirty="0">
              <a:solidFill>
                <a:srgbClr val="FF0000"/>
              </a:solidFill>
            </a:endParaRPr>
          </a:p>
        </p:txBody>
      </p:sp>
    </p:spTree>
    <p:extLst>
      <p:ext uri="{BB962C8B-B14F-4D97-AF65-F5344CB8AC3E}">
        <p14:creationId xmlns:p14="http://schemas.microsoft.com/office/powerpoint/2010/main" val="2897759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additive="base">
                                        <p:cTn id="31" dur="500" fill="hold"/>
                                        <p:tgtEl>
                                          <p:spTgt spid="6"/>
                                        </p:tgtEl>
                                        <p:attrNameLst>
                                          <p:attrName>ppt_x</p:attrName>
                                        </p:attrNameLst>
                                      </p:cBhvr>
                                      <p:tavLst>
                                        <p:tav tm="0">
                                          <p:val>
                                            <p:strVal val="#ppt_x"/>
                                          </p:val>
                                        </p:tav>
                                        <p:tav tm="100000">
                                          <p:val>
                                            <p:strVal val="#ppt_x"/>
                                          </p:val>
                                        </p:tav>
                                      </p:tavLst>
                                    </p:anim>
                                    <p:anim calcmode="lin" valueType="num">
                                      <p:cBhvr additive="base">
                                        <p:cTn id="3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additive="base">
                                        <p:cTn id="37" dur="500" fill="hold"/>
                                        <p:tgtEl>
                                          <p:spTgt spid="7"/>
                                        </p:tgtEl>
                                        <p:attrNameLst>
                                          <p:attrName>ppt_x</p:attrName>
                                        </p:attrNameLst>
                                      </p:cBhvr>
                                      <p:tavLst>
                                        <p:tav tm="0">
                                          <p:val>
                                            <p:strVal val="#ppt_x"/>
                                          </p:val>
                                        </p:tav>
                                        <p:tav tm="100000">
                                          <p:val>
                                            <p:strVal val="#ppt_x"/>
                                          </p:val>
                                        </p:tav>
                                      </p:tavLst>
                                    </p:anim>
                                    <p:anim calcmode="lin" valueType="num">
                                      <p:cBhvr additive="base">
                                        <p:cTn id="3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8"/>
                                        </p:tgtEl>
                                        <p:attrNameLst>
                                          <p:attrName>style.visibility</p:attrName>
                                        </p:attrNameLst>
                                      </p:cBhvr>
                                      <p:to>
                                        <p:strVal val="visible"/>
                                      </p:to>
                                    </p:set>
                                    <p:anim calcmode="lin" valueType="num">
                                      <p:cBhvr additive="base">
                                        <p:cTn id="43" dur="500" fill="hold"/>
                                        <p:tgtEl>
                                          <p:spTgt spid="8"/>
                                        </p:tgtEl>
                                        <p:attrNameLst>
                                          <p:attrName>ppt_x</p:attrName>
                                        </p:attrNameLst>
                                      </p:cBhvr>
                                      <p:tavLst>
                                        <p:tav tm="0">
                                          <p:val>
                                            <p:strVal val="#ppt_x"/>
                                          </p:val>
                                        </p:tav>
                                        <p:tav tm="100000">
                                          <p:val>
                                            <p:strVal val="#ppt_x"/>
                                          </p:val>
                                        </p:tav>
                                      </p:tavLst>
                                    </p:anim>
                                    <p:anim calcmode="lin" valueType="num">
                                      <p:cBhvr additive="base">
                                        <p:cTn id="4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9"/>
                                        </p:tgtEl>
                                        <p:attrNameLst>
                                          <p:attrName>style.visibility</p:attrName>
                                        </p:attrNameLst>
                                      </p:cBhvr>
                                      <p:to>
                                        <p:strVal val="visible"/>
                                      </p:to>
                                    </p:set>
                                    <p:anim calcmode="lin" valueType="num">
                                      <p:cBhvr additive="base">
                                        <p:cTn id="49" dur="500" fill="hold"/>
                                        <p:tgtEl>
                                          <p:spTgt spid="9"/>
                                        </p:tgtEl>
                                        <p:attrNameLst>
                                          <p:attrName>ppt_x</p:attrName>
                                        </p:attrNameLst>
                                      </p:cBhvr>
                                      <p:tavLst>
                                        <p:tav tm="0">
                                          <p:val>
                                            <p:strVal val="#ppt_x"/>
                                          </p:val>
                                        </p:tav>
                                        <p:tav tm="100000">
                                          <p:val>
                                            <p:strVal val="#ppt_x"/>
                                          </p:val>
                                        </p:tav>
                                      </p:tavLst>
                                    </p:anim>
                                    <p:anim calcmode="lin" valueType="num">
                                      <p:cBhvr additive="base">
                                        <p:cTn id="5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0"/>
                                        </p:tgtEl>
                                        <p:attrNameLst>
                                          <p:attrName>style.visibility</p:attrName>
                                        </p:attrNameLst>
                                      </p:cBhvr>
                                      <p:to>
                                        <p:strVal val="visible"/>
                                      </p:to>
                                    </p:set>
                                    <p:anim calcmode="lin" valueType="num">
                                      <p:cBhvr additive="base">
                                        <p:cTn id="55" dur="500" fill="hold"/>
                                        <p:tgtEl>
                                          <p:spTgt spid="10"/>
                                        </p:tgtEl>
                                        <p:attrNameLst>
                                          <p:attrName>ppt_x</p:attrName>
                                        </p:attrNameLst>
                                      </p:cBhvr>
                                      <p:tavLst>
                                        <p:tav tm="0">
                                          <p:val>
                                            <p:strVal val="#ppt_x"/>
                                          </p:val>
                                        </p:tav>
                                        <p:tav tm="100000">
                                          <p:val>
                                            <p:strVal val="#ppt_x"/>
                                          </p:val>
                                        </p:tav>
                                      </p:tavLst>
                                    </p:anim>
                                    <p:anim calcmode="lin" valueType="num">
                                      <p:cBhvr additive="base">
                                        <p:cTn id="5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1"/>
                                        </p:tgtEl>
                                        <p:attrNameLst>
                                          <p:attrName>style.visibility</p:attrName>
                                        </p:attrNameLst>
                                      </p:cBhvr>
                                      <p:to>
                                        <p:strVal val="visible"/>
                                      </p:to>
                                    </p:set>
                                    <p:anim calcmode="lin" valueType="num">
                                      <p:cBhvr additive="base">
                                        <p:cTn id="61" dur="500" fill="hold"/>
                                        <p:tgtEl>
                                          <p:spTgt spid="11"/>
                                        </p:tgtEl>
                                        <p:attrNameLst>
                                          <p:attrName>ppt_x</p:attrName>
                                        </p:attrNameLst>
                                      </p:cBhvr>
                                      <p:tavLst>
                                        <p:tav tm="0">
                                          <p:val>
                                            <p:strVal val="#ppt_x"/>
                                          </p:val>
                                        </p:tav>
                                        <p:tav tm="100000">
                                          <p:val>
                                            <p:strVal val="#ppt_x"/>
                                          </p:val>
                                        </p:tav>
                                      </p:tavLst>
                                    </p:anim>
                                    <p:anim calcmode="lin" valueType="num">
                                      <p:cBhvr additive="base">
                                        <p:cTn id="6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12"/>
                                        </p:tgtEl>
                                        <p:attrNameLst>
                                          <p:attrName>style.visibility</p:attrName>
                                        </p:attrNameLst>
                                      </p:cBhvr>
                                      <p:to>
                                        <p:strVal val="visible"/>
                                      </p:to>
                                    </p:set>
                                    <p:anim calcmode="lin" valueType="num">
                                      <p:cBhvr additive="base">
                                        <p:cTn id="67" dur="500" fill="hold"/>
                                        <p:tgtEl>
                                          <p:spTgt spid="12"/>
                                        </p:tgtEl>
                                        <p:attrNameLst>
                                          <p:attrName>ppt_x</p:attrName>
                                        </p:attrNameLst>
                                      </p:cBhvr>
                                      <p:tavLst>
                                        <p:tav tm="0">
                                          <p:val>
                                            <p:strVal val="#ppt_x"/>
                                          </p:val>
                                        </p:tav>
                                        <p:tav tm="100000">
                                          <p:val>
                                            <p:strVal val="#ppt_x"/>
                                          </p:val>
                                        </p:tav>
                                      </p:tavLst>
                                    </p:anim>
                                    <p:anim calcmode="lin" valueType="num">
                                      <p:cBhvr additive="base">
                                        <p:cTn id="6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p:bldP spid="5" grpId="0"/>
      <p:bldP spid="6" grpId="0"/>
      <p:bldP spid="7" grpId="0"/>
      <p:bldP spid="8" grpId="0"/>
      <p:bldP spid="9" grpId="0"/>
      <p:bldP spid="10" grpId="0"/>
      <p:bldP spid="11" grpId="0"/>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p:cNvGrpSpPr/>
          <p:nvPr/>
        </p:nvGrpSpPr>
        <p:grpSpPr>
          <a:xfrm>
            <a:off x="2235254" y="0"/>
            <a:ext cx="6431076" cy="2830468"/>
            <a:chOff x="2221605" y="90153"/>
            <a:chExt cx="6529589" cy="3876540"/>
          </a:xfrm>
        </p:grpSpPr>
        <p:sp>
          <p:nvSpPr>
            <p:cNvPr id="14" name="Isosceles Triangle 13"/>
            <p:cNvSpPr/>
            <p:nvPr/>
          </p:nvSpPr>
          <p:spPr>
            <a:xfrm>
              <a:off x="2221605" y="90153"/>
              <a:ext cx="6529589" cy="1700011"/>
            </a:xfrm>
            <a:prstGeom prst="triangle">
              <a:avLst/>
            </a:prstGeom>
            <a:solidFill>
              <a:schemeClr val="accent6"/>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a:p>
          </p:txBody>
        </p:sp>
        <p:sp>
          <p:nvSpPr>
            <p:cNvPr id="15" name="Rectangle 14"/>
            <p:cNvSpPr/>
            <p:nvPr/>
          </p:nvSpPr>
          <p:spPr>
            <a:xfrm>
              <a:off x="2807593" y="1790164"/>
              <a:ext cx="5357612" cy="2176529"/>
            </a:xfrm>
            <a:prstGeom prst="rect">
              <a:avLst/>
            </a:prstGeom>
            <a:solidFill>
              <a:schemeClr val="accent6">
                <a:lumMod val="40000"/>
                <a:lumOff val="60000"/>
              </a:scheme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dirty="0" smtClean="0"/>
                <a:t> </a:t>
              </a:r>
              <a:r>
                <a:rPr lang="en-US" sz="5400" dirty="0" smtClean="0">
                  <a:latin typeface="Times New Roman" panose="02020603050405020304" pitchFamily="18" charset="0"/>
                  <a:cs typeface="Times New Roman" panose="02020603050405020304" pitchFamily="18" charset="0"/>
                </a:rPr>
                <a:t>HOME WORK</a:t>
              </a:r>
              <a:endParaRPr lang="en-US" sz="5400" dirty="0">
                <a:latin typeface="Times New Roman" panose="02020603050405020304" pitchFamily="18" charset="0"/>
                <a:cs typeface="Times New Roman" panose="02020603050405020304" pitchFamily="18" charset="0"/>
              </a:endParaRPr>
            </a:p>
          </p:txBody>
        </p:sp>
      </p:grpSp>
      <p:sp>
        <p:nvSpPr>
          <p:cNvPr id="16" name="Rectangle 15"/>
          <p:cNvSpPr/>
          <p:nvPr/>
        </p:nvSpPr>
        <p:spPr>
          <a:xfrm>
            <a:off x="0" y="2986744"/>
            <a:ext cx="12192000" cy="4942605"/>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200" dirty="0" smtClean="0">
                <a:solidFill>
                  <a:schemeClr val="tx1"/>
                </a:solidFill>
              </a:rPr>
              <a:t># </a:t>
            </a:r>
            <a:r>
              <a:rPr lang="en-GB" sz="3200" b="1" dirty="0">
                <a:solidFill>
                  <a:schemeClr val="tx1"/>
                </a:solidFill>
              </a:rPr>
              <a:t>Rewrite the following paragraphs using appropriate pronouns.</a:t>
            </a:r>
            <a:endParaRPr lang="en-GB" sz="3200" dirty="0">
              <a:solidFill>
                <a:schemeClr val="tx1"/>
              </a:solidFill>
            </a:endParaRPr>
          </a:p>
          <a:p>
            <a:pPr algn="just"/>
            <a:r>
              <a:rPr lang="en-GB" sz="3200" dirty="0">
                <a:solidFill>
                  <a:schemeClr val="tx1"/>
                </a:solidFill>
              </a:rPr>
              <a:t>James and Mary were siblings. One day James and Mary returned from school. James and Mary were very hungry and went straight into the kitchen. James and Mary wanted to eat something. In the kitchen James and Mary saw a cat. The cat was drinking the milk mother had kept for James and Mary. James ran out screaming. James was scared. James was always afraid of cats. Mary was a brave girl. Mary was not afraid of anything. Mary shooed the cat away. The cat ran out. James saw the cat running away. James came back into the kitchen. James praised Mary for Mary’s courage. Mary thanked James.</a:t>
            </a:r>
          </a:p>
        </p:txBody>
      </p:sp>
    </p:spTree>
    <p:extLst>
      <p:ext uri="{BB962C8B-B14F-4D97-AF65-F5344CB8AC3E}">
        <p14:creationId xmlns:p14="http://schemas.microsoft.com/office/powerpoint/2010/main" val="376184111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data:image/jpeg;base64,/9j/4AAQSkZJRgABAQAAAQABAAD/2wCEAAkGBxIQEhUSEA8QFRUVFxUWFxUVFhUVFRUXFhUYFhYWFRYYHSggGBolGxUVITEhJikrOi4uFx8zODMsNygtLisBCgoKDg0NFQ8PGi0dFR0tLS0tLSsrKy0tKzc3LS0tLS0tLSstLS0tLS0tNy03LTctLS0tNysrNy0tLS0tLS03Lf/AABEIAP8AxQMBIgACEQEDEQH/xAAaAAEAAwEBAQAAAAAAAAAAAAAAAgMEAQUH/8QAQxAAAQMCAwMHCgUEAAUFAAAAAQACEQMhBBIxIjJBBRNRYXGBwQYUI1KCkZKx0fAzQlOh0hVicsJDY5Ph8RY1VFWi/8QAFgEBAQEAAAAAAAAAAAAAAAAAAAEC/8QAGREBAQEBAQEAAAAAAAAAAAAAAAFBESEx/9oADAMBAAIRAxEAPwD7Vx7h4qFHf9nxCsIv3DxVdOz/AGT8wtYkakUc6ZllUkUcy7mQdRRzrsoOoohy7KDqLgK6gIuSkoOU9EfoVykbLtQ2Kojh90KxVYfdCsJUALqi0rsoOouSkoOqDePaVJRaPmUSuogREVF3yVbXbfsn5hWFonTgoU2DN3H5haFmZMynzQTmx0J4cqAcu5lLmgnNhPDlQzKWdd5oJzYU8OVwOXcyc2F3IE8OVxrl3MgYEyhDlcDl0lA0JlQ5UaRsjzY9i6xgARzAhyo0DshSc5cpsAAhSLAh6i1y7mXQwJkCHpKZkDUyhF4ZlwOXcgUQ0KI6HIgaEVT1Dj3DxUKO/wBx8FPieweKro7/AHH/AFVajUiIsqIiICIiAiIgIiICIiDjUcuM0XXaII0tApquhuhWICIiAiIgKI1P3wUlAan74IldCLoXERV9B4qFHf7j/qp8e76qFHf7j/qtYsakRFlRZcTj6dNwa8kEjMLEyMzWcOt7fetSzYitSDofkzQDcXjMGi/+TwPa60Ef6lSttauLRY6io2kf/wBvaO9U4jlzD04z1Q0uDSAZBIc7KD3EGegXMK19eg0ZiaYDcwmBbK9od7nZe+FytVw7BtmkA0O1yiAyM0dkN/ZBVhuXcPUIa2qMziAGmQ4zpY9hVNPyowjqYqDEMykEjXMYmQG6k7JsrecwjiL4eWGRuDK5stkdYkjvUhXwpm9CxcwzlF2EtcL9Bke9Uc/r2GyucKzTka57g2S4NYAXGBe0hTPLNCSOdbLQS4C5blz5s0aRzdQdrCOC4fNQ8Wo5nNdBhsFshrr6ESWg9o6V04jDZiC6hmiTu6ODjJPQQHfv0oI/1zDwXc8zKGtcXflh7ntBzaa039kLn9fwv/yKek66DpPQrXHDiAeYvMDZ0Dg0x1BzwD0F3Wp0qFF7Q9rKTmuAIcGtIcCAQQYuIhQUN5Zw4AJxFIA5oJcADlcGmOwkDvUX8u4e01mtluYZpaCJLbE63afsrRQwFJoAFKnEk7osSZMd6lVwNIgTSZs7uyLWIt3OPvV0Y6fL2GAg4imIib2E5ok6Dcd7lc/lnDgNJr04cYBkR+bU6ATTeJPFsKdDAUso9DT+Bv0Um8nUQ0NFGnA0GUEC5PHrJPeU86J4TF06rc9N7Xt6WkOGk8OohQwOPp1wTTcTliZa5pGZoeLOAOjh+41BUhgqX6VPSN1unRouYB9EtIoc3lBghkQDAsY0MRbsUGlERAURqfvgpKI4/fBEoiIiKuPcoUd/uP8Aqp8e4eKhR3+4+C0sakRFlRZcRSoud6QMLgBEkSBmtHQM0d8LUsuJwFOo4OeCSBAOZwtmDoselrT3BBVVweHLYcykW7QIMZbvaXSNN9re9MRgsM8DnGUnS6QXQdpw4E8SD7oXK3I1F7cjmuLTmkZ3XzPbUJzTO80HXpXH8i0HANcwkANABc6wa3KGzMkR0zPuVFdfkPCOsaNMRB2dhw2pEFpBFxw7FbW5OwwIL6dIFxdExJNQ5ngTxcbmNVkb5KYQQRSdsghvpKlp1ja61bh/J6gwOaA/KXZgC47J5s0tk70ZSdSdZQXu5Mw+XKaVLK3MYgQ0OeKjjHCXNDj1hVf0TBjKzmKIgQ1sAQ0cGjo1/dQpeTWGaZDamhb+LVIgte3Qu1io+/X1BSPk7hyGAsd6MuLdupbMS51815JNigm3kfDZRSNNjg2XBriXES4k7xJiSVfSw1EHI0NBYAModdoi1psF558lcNwbUBgAO52oSI01cZjrlXv5BouaGuDzDGU5zFpLWNe1s5IExUfcAXPUIDXSwrIFtJ4n6rrsIyDY9Orvqq8LgmsaGtLwAIADnWvwVjsMI3qmkbx+5TRGjhWZRY/E76qZwrL2N/7nfVQw+H2RtP8AiKn5t/fU+IoAwreg6RvO+qrweHo0i4UgwOMZoMuOUACeJgEe9Webf31PiKhh8Cxji8A5nTJJk3DGn9qbfcoNSIiAojU/fBSURqfvgiURERFX0HioUd/uP+qmde4eKhR3+4/6rWLGpERZUWLF8mtqPDy54IAGzlggPD7yDxaPslbVixeDe94c2s5gAALRMGHh87wvsx2FwvNgqqckBzcvO1gJcSQ4NdLqrapILQIu2LcCo4vkRlWz6lXWQQ6D+G2mZMXs2e0q0YKpEecO1eSQB+aqHwA6bBoLOoG0KjEcl1XkOGLqsIz2bdpl5c2QTByggdcXm0UUP8mWl2fzrFl0AAuqTETBsAZEki+vTop/0AgnLjMWGua9sZ7tLw0BzDENLctrHUqLuR8QZnlCrvteCGtGgILYEbJ2TGhINrmenknEOZlqY2oSHOLXtHNmDRNMBwYQDDyKnaIQTHIDdrNiMU+Y3qgMQ/nBlt0gW0gRoqP/AEzoDjMYWRumoDcEFsbMACDaOjSL6/6dXgTjHlwDxmyNAlxaWuyNgEjKRed4qv8ApuJ/+wf/ANKl64d0W2Zb3zwQVO8nNmGYvFMO2Wlr9M44iL7Uu4XPZFruQN4jE4ljn5S4seBJbSFIatJi2a5O1eVOryZVdM4upBYWtAGXKTk25aQSZYdfXI7eM5LqwWuxlVwzMc22UtDaudzczTmcHNhlzoJQUN8nyRBxuMi53xmBmZBi0R0dK9GnhHMZlFeqdYLsjj2SW371RgcJXZd+Kz8IdTaBo31SLy1x9s9C1vbUg7dP4Dp8eqX6I0KLsv4rxboZbs2VPmXfqv06Ge/dVdFtTKIezvYT/vdWFtS+3T6th1u3bugiMO79ap7qf8VTyXyW3Dl5bUqOz5SQ4iBAjZAADddBa3BaA2p69PT1Ha/GqOTMC+lnz131M0QHfkgXAJJP/jtJDciIoCiNT98FJQGp++CJUkXEQVce4eKjS3+4+Clx7h4qFHf7j4LRGpERZUWLF0axeDTqBrYaCDxOcOJ0P5QW+1NovtWLFmvnHNhhbDZnWc4mPYzd5b1oKatDFEbNZgPpZJbO8SaQFhuggT/bxmRVUwuLlrm4hgs2WuZmbIaQ4yINyRaRu9y0tdiLbNOZfqTAHOjKLcebJ7SOCoacYWC1EP2SZu3fdmFoO4GdhPG6oopYPHgkuxVIzmtkGUAyQNJmco42B4mVLmMcWkGtQa4PYWuDTlc0AZg4GSJM6cDwUXP5Q2djDi20QS4k2uGmB02niLq2niMaHND6FLK4jMWunJLSTMxIBgSPcgsdSxlvS0N0TsOjPm2jvaEaDqUaNHGic1bDkZXAbDpzXyk300nvVdN+OLHBzKAdLcpaTdvObYLToRTmLmSu1sTjhOXD0CBP5zJ10EQDpx4oHmmNFxiaZMRDmbEmo9xNgDZhptF+BmTdcfTx+ZwFTDZYOUlrifzQHCf8LjrV+ErYufS0aUX3XmeoQRC286/9M6esPcg8yhSxpa4mrQa4gZQWOcGkPvMEF0t69Y65VqGN2i2vQibAsMR0GLk9cr0adR0D0Z4/mCOquj8M8fzNsmjNya6vzTecbSzxeHEDX/E8FqLql9in1bbtfhUKFV2UejPvb71M1X39Efibfr1QcLqvBlP43D/RQ5PpVm5ueqB8klsACASTFgJgFonjE2VnOu/SPbmb9Vna+uaolrRS64Lph06HScke11FQb0REBRGp++AUlEan74BEoEREFXE9g8VCjv8AcfmFP6fVQo7/AHH5hawjUiIsqLFi8RVa8BlLM0hsnoJeAeN9nMfZ6wtqxYvH828N5t7gQ05mgkAl4bBtaxLuxpQQGMq29AZJfaYsKoa0ybbhzx1QFno4/EupknC5X7eVrjAMBuWSCYBLnDu0Vz+VgG5uaqG7rAbRDaracgdeYO7NVyryy1ozc1WIzAHKwlwBpioCW66ua2NZPQCRRldypi7AYF05nAnOyMoLspF5nd95Q8s12gF+CqEGAS28HPknKAXZTvaSBE8Yi3yoaGl9TDYlgAkzTNtgOMzEAGRPSOhX1+XQ1zYoVnscGkVGNzi7XkiBeRkaPbF9UEqvKOIbMYNz7u3XNEAPIFyby2HT1xwKqdyviCJZgahuNXNE7UGxvoJ/7QTGn5SAkzhsQN6JYQTlkjZ1u1pPuGphTb5SUiCRSxBLXBpaKZLmk0zUGZoOyIESeJAQddyriLxgato/My+kjXUX6dOK7V5TrgNIwb7l4LcwJ2Yy3FhLcxk2lsakLlTl+Bm82xBbLhOQzs5b5db5j1bJkgkTWfKZpnJh8Q4iZBZlgxIaegkEa9KCTOVcRFsDV4m72TrEAA98/M2WrDY+o/NzmGq04FiS12a7hAg9AB9rqWah5RUyWNNOs3OWBpc2Gk1AC0ZiYm+nUu4fl5tRhJoYlkCYdTMxma0acdsHqg8BKaN+Hr7I2H6dCmMRpsVL/wBvzXkjyjpMZmdTxAABJPNmAA0OJJ6IOvUehacHy0yoYNOuzeO3TcBDSBrHEEH39BTg2+c23KnwrO3F1TVDRRPNmJeZBGy8m3URTHXn6itHnbLXN+p30VDOUgavNCnUM/nDTk3SSHOjZNtOsKDciIgKI1P3wCkojU/fAIlERERXx7h4qujv9x+YU+PcPFRpb/cfmFrFjSiIsqLFi+U6dJ4Y+QSGkaQczwyNdZcD2T0LasuJx9Km4NqPDSRILpDYkN3zszLgIniOlBVU5Yotp8658MzPZmiRNPPmNpt6NxlcxfLVGk1jqj8ofmy2P5Wlzv2B71qoVmVQHMc17ZMOBBEixg+9WtaAIAAAtCDw2eVuEJI52D/i4zaTEA6fcrTjvKHDUHup1KwD2iS2HEwWlw4RcNK9GtRa8Fr2tc06hwBB7QVNB5eO8oKFBwFV5bIa6S0kQ6YAI1NrgaSJ1Wc+VeFm1QuEAkhpgCbm94AEk9C9uFAUWwRkbBJJECCSZJI6SST3oMWE5boVanNMqS+XDLldIy6zaBw+WqzU/KrCENJrRmDDBa6YeJbMAjSfcvWdRaSHFrS5sw6BInWDwlTjqQee3laiObAdJq5SwAG7XEAOvoLyqqvlBhxmDqmWC5twfy1OZJIFwM8AExMiJXp0xZde0QbK6PFo+U+DDROIaLE3DtBM8OorbU5ZoN5qakc9+GSCM12gRab5xdacMwBogBWkdSDyqnlFhmPfTqVMjqeXNmBja0II4ae9RwnlNharsrKu0XZQIdfaDQRA0JI1Xrho6FixuIoNcynVyZnEFgc2ZcHAAgxEgkdkoNyIigKI1P3wCkojU/fAIlEQIiKuPcPFQo7/AHH5hWce4eKhS3/ZPzC1ixpREWVFlxIolwFQUi4ARmykgFwiJvGYN7wFqWbEYCnUcHPaSREHM4aODhoekA9w6EEKOFoCAynRtmADWstlOVwEaQbFRLMMMoigJOyIZcmDs9e033hH8k0SMpYSL2LnG7qgqkzMznAOqqqcgYdzQx1OWiIGZwiGNpwCDO6xo9/SVRqfhaIsadISbS1t3eJsU80pGfR0jwdst6iJ94WB/kxgzM4dt5m7tDmka6bTrda4/wAl8JmDxSyuBaZa5wOyQRxtdoMi9kHpeZ0/0qekbo06NNFwYKlb0VO2my23Zayk7DNJmX6k77xr1A6dSj5o3pqaz+JU/l+ygeZUv0qes7rdenRdOCpX9FTvrstv22Q4Vt71L/8AMqfttWTzVvTU0j8Sp/LXrQRbg6ZF6bDOuyL9tl1+DpwfRU9I3Rp0aaJTwrYF32n/AIlT973R2FaBrUtP/EqH37V1dEcPhKeUejZYeqFMYKkIilTtpstt2WVdDCtyi9Tp/Ef/AC06lYcI3pqXv+JU/lZQcGCpR+FT6d1uvTpqoczQD4y0Q+xiG5uMHp/KfhPQrPNW9NS//MqfttWVB5Jo521C0l7DLXOe9xFiLSdLm3Wg3IiICiNT98ApKI1P3wRKIiIir6DxUaW/7J+YUuPcPFQpb/sn5haxY1IsPKWBdV3a76exUZski78sPsRtNymP8isZ5FqGA7GVyA0Cxc05g1zcxc10mZaSDxb1rKvaWLF8mNqvDy54IDRbLcNeKgmQfzNHu6yslLkao2o1/nlYhpechLiHBwAAdLjIbBI6z0WV45OqZKbfOahLIlx3nwxzCXwRJJId2gaqh/SRECrVF3mQ4B0vqiqSCBG8IiLgwqqfITG0+bFWtENh2bbltR1RpzRqHOHwgGRINbuSsSR/7hU6QebYLwANNRYmD0qVPkzEAz5+87QcQadOCJGz1CBFvndBWzyba2IxOLy7RLedNy52abdZd2z7+v8AJik5hY+pXfJJzPfmfJpmkdoi+yTr0r1C2p69Pq2HafGhbUvt0+rYd++3dB5o8nm3nE4wzmmaxg5mlukRaQQOoK7Acj8yXFuIxLi8NBL3tfdogOALYzEanjAnQRsy1PXp/AdfjQNq226fXsOv2bdlA5h36tT3U/fuoKDremqW6qd+3Z+SZavr0/gdp8aFtS+3T6th1u3bugjToOgelqa9FO/Vu6Lr6DoPpanup+7dRjakb7PgOvxo9tSN9mnqHXp39OpXRGjRdlHpXjuZbs2VM0Hfq1PdTt17qhh21Mo22dewf22rKeWp69Pr2HfzsgCi79Wpp0U/fuqhnJbOdFZxLqgygOcGyA0VAIhoi1V/7K4Nq+vT+B2nxrOOT3ms2q7EPsAObbLaboDxdpcb7YM/2NUHoIiICiNT98FJRGp++CJQIuriIq49w8VCjv8Asn5hWce4eKhS3/Z8QtYsVcp0Kz/waoZsVBcDfOXm36GQ2HS3jm6ljOCxhscU0Q0Xa0SXBrgZlpGUuynpFx0Fe0iyrxqWCxYqNJxLSwF+ZpAlwLQGCctiCCZ4zEcVOrhMVzdJrMQ0PY5he5zQeca1pztIAABcctxGhsNF6yK9Hiuo4+BFbCzx2Hxx0v2e4m2g6KOP/WwuvqP0tbXt+9PZROjxKeGx4icRQMEasJkZQDmiJMybR2LXgm4loPPGg8yILczABAmbGTMnhqvQRQUF1S+xT6ts/vspmqepT09d2vwq9EFAdUtsU+vbP7bN0DqnqU+vbd/BXogzMdUjcp6+u7T4V17qkHYp9W2f32VczRH6FXRnoOqZRss09Y/xUnOq8GU/jdr8CsoboVigzB9b9Ol/1HfwWarRxTqrHCrTZTEZqYGcu1k5yBrYRFomTovSCICIiAojU/fBSURqfvgESiLqIirj3DxUKW/7PiFP6fVQpb/s+IWsWNKIiyoiIgIiICIiAiIgIiIIs0XX6Fcp6I/QoI0N0KxV0N0KxACIEQEREBRGp++CkojU/fBEoEREFfHuChS3/Z8Qp/T6qFLf9k/MLWEaURFlRERAREQEREBERAREQRZoj9CjNEfoU0RoboVirw+6FYgBECICIiAojU/fAKSiNT98ESuouBEFZ17h4qFLf9nxClx7lGlv+z4hawjSiIsqIiICIiAiIgIiICIiCNPRH6FGaLr9Crohh90KxV0N0KxQAiBEBERAURqfvgpKI1P3wRKIiIir6DxUaW/7PiFLj3DxUKW/7PiFrFjUiIsqIiICIiAiIgIiICIiCLNF1+hXGaI/Qq6I0N0KxV0N0KxQAiBEBERAURqfvgpKI1P3wRKIuhcRH//Z"/>
          <p:cNvSpPr>
            <a:spLocks noChangeAspect="1" noChangeArrowheads="1"/>
          </p:cNvSpPr>
          <p:nvPr/>
        </p:nvSpPr>
        <p:spPr bwMode="auto">
          <a:xfrm>
            <a:off x="1861546" y="1124779"/>
            <a:ext cx="4034288" cy="40343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grpSp>
        <p:nvGrpSpPr>
          <p:cNvPr id="3" name="Group 2"/>
          <p:cNvGrpSpPr/>
          <p:nvPr/>
        </p:nvGrpSpPr>
        <p:grpSpPr>
          <a:xfrm>
            <a:off x="2374645" y="531222"/>
            <a:ext cx="7583606" cy="4572001"/>
            <a:chOff x="950794" y="609599"/>
            <a:chExt cx="7583606" cy="4572001"/>
          </a:xfrm>
        </p:grpSpPr>
        <p:pic>
          <p:nvPicPr>
            <p:cNvPr id="4" name="Picture 3"/>
            <p:cNvPicPr>
              <a:picLocks noChangeAspect="1"/>
            </p:cNvPicPr>
            <p:nvPr/>
          </p:nvPicPr>
          <p:blipFill rotWithShape="1">
            <a:blip r:embed="rId2">
              <a:extLst>
                <a:ext uri="{BEBA8EAE-BF5A-486C-A8C5-ECC9F3942E4B}">
                  <a14:imgProps xmlns:a14="http://schemas.microsoft.com/office/drawing/2010/main">
                    <a14:imgLayer r:embed="rId3">
                      <a14:imgEffect>
                        <a14:saturation sat="400000"/>
                      </a14:imgEffect>
                    </a14:imgLayer>
                  </a14:imgProps>
                </a:ext>
                <a:ext uri="{28A0092B-C50C-407E-A947-70E740481C1C}">
                  <a14:useLocalDpi xmlns:a14="http://schemas.microsoft.com/office/drawing/2010/main" val="0"/>
                </a:ext>
              </a:extLst>
            </a:blip>
            <a:srcRect l="24715" t="22222" r="17343" b="17778"/>
            <a:stretch/>
          </p:blipFill>
          <p:spPr>
            <a:xfrm>
              <a:off x="950794" y="609599"/>
              <a:ext cx="3048000" cy="4419601"/>
            </a:xfrm>
            <a:prstGeom prst="rect">
              <a:avLst/>
            </a:prstGeom>
          </p:spPr>
        </p:pic>
        <p:sp>
          <p:nvSpPr>
            <p:cNvPr id="5" name="Line Callout 1 4"/>
            <p:cNvSpPr/>
            <p:nvPr/>
          </p:nvSpPr>
          <p:spPr>
            <a:xfrm>
              <a:off x="4343400" y="2895600"/>
              <a:ext cx="4191000" cy="2286000"/>
            </a:xfrm>
            <a:prstGeom prst="borderCallout1">
              <a:avLst>
                <a:gd name="adj1" fmla="val 1437"/>
                <a:gd name="adj2" fmla="val 1592"/>
                <a:gd name="adj3" fmla="val 90112"/>
                <a:gd name="adj4" fmla="val -48456"/>
              </a:avLst>
            </a:prstGeom>
            <a:solidFill>
              <a:schemeClr val="accent6">
                <a:lumMod val="20000"/>
                <a:lumOff val="80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 </a:t>
              </a:r>
              <a:r>
                <a:rPr lang="en-US" sz="7200" b="1" dirty="0" smtClean="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cs typeface="Times New Roman" panose="02020603050405020304" pitchFamily="18" charset="0"/>
                </a:rPr>
                <a:t>THANKS ALL</a:t>
              </a:r>
              <a:endParaRPr lang="en-US" sz="72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1501727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xit" presetSubtype="0" fill="hold" nodeType="clickEffect">
                                  <p:stCondLst>
                                    <p:cond delay="0"/>
                                  </p:stCondLst>
                                  <p:childTnLst>
                                    <p:animEffect transition="out" filter="fade">
                                      <p:cBhvr>
                                        <p:cTn id="6" dur="2000"/>
                                        <p:tgtEl>
                                          <p:spTgt spid="3"/>
                                        </p:tgtEl>
                                      </p:cBhvr>
                                    </p:animEffect>
                                    <p:anim calcmode="lin" valueType="num">
                                      <p:cBhvr>
                                        <p:cTn id="7" dur="2000"/>
                                        <p:tgtEl>
                                          <p:spTgt spid="3"/>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8" dur="2000"/>
                                        <p:tgtEl>
                                          <p:spTgt spid="3"/>
                                        </p:tgtEl>
                                        <p:attrNameLst>
                                          <p:attrName>ppt_h</p:attrName>
                                        </p:attrNameLst>
                                      </p:cBhvr>
                                      <p:tavLst>
                                        <p:tav tm="0">
                                          <p:val>
                                            <p:strVal val="ppt_h"/>
                                          </p:val>
                                        </p:tav>
                                        <p:tav tm="100000">
                                          <p:val>
                                            <p:strVal val="ppt_h"/>
                                          </p:val>
                                        </p:tav>
                                      </p:tavLst>
                                    </p:anim>
                                    <p:set>
                                      <p:cBhvr>
                                        <p:cTn id="9" dur="1" fill="hold">
                                          <p:stCondLst>
                                            <p:cond delay="19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838200" y="365125"/>
            <a:ext cx="10515600" cy="1325563"/>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Bef>
                <a:spcPts val="0"/>
              </a:spcBef>
            </a:pPr>
            <a:r>
              <a:rPr lang="en-US" sz="8800" smtClean="0">
                <a:solidFill>
                  <a:srgbClr val="00B050"/>
                </a:solidFill>
                <a:latin typeface="Calibri"/>
              </a:rPr>
              <a:t>TEACHER’S   IDENTITY</a:t>
            </a:r>
            <a:endParaRPr lang="en-US" sz="8800" dirty="0">
              <a:solidFill>
                <a:srgbClr val="00B050"/>
              </a:solidFill>
              <a:latin typeface="Calibri"/>
            </a:endParaRPr>
          </a:p>
        </p:txBody>
      </p:sp>
      <p:sp>
        <p:nvSpPr>
          <p:cNvPr id="3" name="Content Placeholder 3"/>
          <p:cNvSpPr txBox="1">
            <a:spLocks/>
          </p:cNvSpPr>
          <p:nvPr/>
        </p:nvSpPr>
        <p:spPr>
          <a:xfrm>
            <a:off x="521458" y="2506662"/>
            <a:ext cx="11149084" cy="4351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n-US" sz="4400" smtClean="0">
                <a:solidFill>
                  <a:srgbClr val="00B0F0"/>
                </a:solidFill>
              </a:rPr>
              <a:t>MD. ABDUR RAZZAK</a:t>
            </a:r>
          </a:p>
          <a:p>
            <a:pPr marL="0" indent="0">
              <a:lnSpc>
                <a:spcPct val="100000"/>
              </a:lnSpc>
              <a:spcBef>
                <a:spcPts val="0"/>
              </a:spcBef>
              <a:buFont typeface="Arial" panose="020B0604020202020204" pitchFamily="34" charset="0"/>
              <a:buNone/>
            </a:pPr>
            <a:r>
              <a:rPr lang="en-US" sz="4400" smtClean="0">
                <a:solidFill>
                  <a:srgbClr val="7030A0"/>
                </a:solidFill>
              </a:rPr>
              <a:t> </a:t>
            </a:r>
            <a:r>
              <a:rPr lang="en-US" sz="4400" smtClean="0">
                <a:solidFill>
                  <a:srgbClr val="00B050"/>
                </a:solidFill>
              </a:rPr>
              <a:t>ASSISTANT TEACHER (ENGLISH)</a:t>
            </a:r>
          </a:p>
          <a:p>
            <a:pPr marL="0" indent="0">
              <a:lnSpc>
                <a:spcPct val="100000"/>
              </a:lnSpc>
              <a:spcBef>
                <a:spcPts val="0"/>
              </a:spcBef>
              <a:buFont typeface="Arial" panose="020B0604020202020204" pitchFamily="34" charset="0"/>
              <a:buNone/>
            </a:pPr>
            <a:r>
              <a:rPr lang="en-US" sz="4400" smtClean="0">
                <a:solidFill>
                  <a:srgbClr val="00B0F0"/>
                </a:solidFill>
              </a:rPr>
              <a:t>SATRUJITPUR NURUL ISLAM DAKHIL MADRASAH</a:t>
            </a:r>
          </a:p>
          <a:p>
            <a:pPr marL="0" indent="0">
              <a:lnSpc>
                <a:spcPct val="100000"/>
              </a:lnSpc>
              <a:spcBef>
                <a:spcPts val="0"/>
              </a:spcBef>
              <a:buFont typeface="Arial" panose="020B0604020202020204" pitchFamily="34" charset="0"/>
              <a:buNone/>
            </a:pPr>
            <a:r>
              <a:rPr lang="en-US" sz="4400" smtClean="0">
                <a:solidFill>
                  <a:srgbClr val="7030A0"/>
                </a:solidFill>
              </a:rPr>
              <a:t>     </a:t>
            </a:r>
            <a:r>
              <a:rPr lang="en-US" sz="4400" smtClean="0">
                <a:solidFill>
                  <a:srgbClr val="C00000"/>
                </a:solidFill>
              </a:rPr>
              <a:t>CONTACT NUMBER : 01721588402</a:t>
            </a:r>
          </a:p>
          <a:p>
            <a:pPr marL="0" indent="0">
              <a:lnSpc>
                <a:spcPct val="100000"/>
              </a:lnSpc>
              <a:spcBef>
                <a:spcPts val="0"/>
              </a:spcBef>
              <a:buFont typeface="Arial" panose="020B0604020202020204" pitchFamily="34" charset="0"/>
              <a:buNone/>
            </a:pPr>
            <a:r>
              <a:rPr lang="en-US" sz="4400" smtClean="0">
                <a:solidFill>
                  <a:srgbClr val="7030A0"/>
                </a:solidFill>
              </a:rPr>
              <a:t>      e-mail :abdurrazzakmtrt@gmail.com</a:t>
            </a:r>
          </a:p>
          <a:p>
            <a:endParaRPr lang="en-US" sz="5400" dirty="0">
              <a:solidFill>
                <a:srgbClr val="00B050"/>
              </a:solidFill>
            </a:endParaRPr>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30660" t="22488" r="31485" b="52239"/>
          <a:stretch/>
        </p:blipFill>
        <p:spPr>
          <a:xfrm>
            <a:off x="8529850" y="1823032"/>
            <a:ext cx="1460311" cy="1733266"/>
          </a:xfrm>
          <a:prstGeom prst="rect">
            <a:avLst/>
          </a:prstGeom>
          <a:solidFill>
            <a:schemeClr val="accent5"/>
          </a:solidFill>
        </p:spPr>
      </p:pic>
    </p:spTree>
    <p:extLst>
      <p:ext uri="{BB962C8B-B14F-4D97-AF65-F5344CB8AC3E}">
        <p14:creationId xmlns:p14="http://schemas.microsoft.com/office/powerpoint/2010/main" val="267650642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orizontal Scroll 3"/>
          <p:cNvSpPr/>
          <p:nvPr/>
        </p:nvSpPr>
        <p:spPr>
          <a:xfrm>
            <a:off x="2402007" y="0"/>
            <a:ext cx="6523629" cy="2320119"/>
          </a:xfrm>
          <a:prstGeom prst="horizontalScroll">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smtClean="0">
                <a:solidFill>
                  <a:srgbClr val="00B050"/>
                </a:solidFill>
              </a:rPr>
              <a:t>PRONOUN part-1</a:t>
            </a:r>
            <a:r>
              <a:rPr lang="en-US" sz="4400" dirty="0" smtClean="0">
                <a:solidFill>
                  <a:srgbClr val="00B050"/>
                </a:solidFill>
              </a:rPr>
              <a:t> </a:t>
            </a:r>
            <a:r>
              <a:rPr lang="en-US" sz="4400" dirty="0" smtClean="0">
                <a:solidFill>
                  <a:srgbClr val="00B050"/>
                </a:solidFill>
              </a:rPr>
              <a:t>class 8</a:t>
            </a:r>
          </a:p>
          <a:p>
            <a:pPr algn="ctr"/>
            <a:r>
              <a:rPr lang="en-US" sz="4400" dirty="0" smtClean="0">
                <a:solidFill>
                  <a:srgbClr val="00B050"/>
                </a:solidFill>
              </a:rPr>
              <a:t>Time: 45 minutes</a:t>
            </a:r>
            <a:endParaRPr lang="en-US" sz="4400" dirty="0">
              <a:solidFill>
                <a:srgbClr val="00B050"/>
              </a:solidFill>
            </a:endParaRPr>
          </a:p>
        </p:txBody>
      </p:sp>
      <p:sp>
        <p:nvSpPr>
          <p:cNvPr id="5" name="Horizontal Scroll 4"/>
          <p:cNvSpPr/>
          <p:nvPr/>
        </p:nvSpPr>
        <p:spPr>
          <a:xfrm>
            <a:off x="2756847" y="2006221"/>
            <a:ext cx="5390866" cy="846162"/>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smtClean="0">
                <a:solidFill>
                  <a:srgbClr val="002060"/>
                </a:solidFill>
              </a:rPr>
              <a:t>Learning outcomes</a:t>
            </a:r>
            <a:endParaRPr lang="en-US" sz="4000" dirty="0">
              <a:solidFill>
                <a:srgbClr val="002060"/>
              </a:solidFill>
            </a:endParaRPr>
          </a:p>
        </p:txBody>
      </p:sp>
      <p:sp>
        <p:nvSpPr>
          <p:cNvPr id="6" name="TextBox 5"/>
          <p:cNvSpPr txBox="1"/>
          <p:nvPr/>
        </p:nvSpPr>
        <p:spPr>
          <a:xfrm>
            <a:off x="1146411" y="3452883"/>
            <a:ext cx="9908275" cy="2554545"/>
          </a:xfrm>
          <a:prstGeom prst="rect">
            <a:avLst/>
          </a:prstGeom>
          <a:noFill/>
        </p:spPr>
        <p:txBody>
          <a:bodyPr wrap="square" rtlCol="0">
            <a:spAutoFit/>
          </a:bodyPr>
          <a:lstStyle/>
          <a:p>
            <a:r>
              <a:rPr lang="en-US" sz="4000" dirty="0" smtClean="0">
                <a:solidFill>
                  <a:srgbClr val="00B050"/>
                </a:solidFill>
              </a:rPr>
              <a:t>By the end of the lesion the </a:t>
            </a:r>
            <a:r>
              <a:rPr lang="en-US" sz="4000" dirty="0" err="1" smtClean="0">
                <a:solidFill>
                  <a:srgbClr val="00B050"/>
                </a:solidFill>
              </a:rPr>
              <a:t>Ss</a:t>
            </a:r>
            <a:r>
              <a:rPr lang="en-US" sz="4000" dirty="0" smtClean="0">
                <a:solidFill>
                  <a:srgbClr val="00B050"/>
                </a:solidFill>
              </a:rPr>
              <a:t> will able to</a:t>
            </a:r>
          </a:p>
          <a:p>
            <a:r>
              <a:rPr lang="en-US" sz="4000" dirty="0" smtClean="0">
                <a:solidFill>
                  <a:srgbClr val="00B050"/>
                </a:solidFill>
              </a:rPr>
              <a:t># say  what </a:t>
            </a:r>
            <a:r>
              <a:rPr lang="en-US" sz="4000" dirty="0" smtClean="0">
                <a:solidFill>
                  <a:srgbClr val="00B050"/>
                </a:solidFill>
              </a:rPr>
              <a:t>pronoun </a:t>
            </a:r>
            <a:r>
              <a:rPr lang="en-US" sz="4000" dirty="0" smtClean="0">
                <a:solidFill>
                  <a:srgbClr val="00B050"/>
                </a:solidFill>
              </a:rPr>
              <a:t>is.</a:t>
            </a:r>
          </a:p>
          <a:p>
            <a:r>
              <a:rPr lang="en-US" sz="4000" dirty="0" smtClean="0">
                <a:solidFill>
                  <a:srgbClr val="00B050"/>
                </a:solidFill>
              </a:rPr>
              <a:t># define </a:t>
            </a:r>
            <a:r>
              <a:rPr lang="en-US" sz="4000" dirty="0" smtClean="0">
                <a:solidFill>
                  <a:srgbClr val="00B050"/>
                </a:solidFill>
              </a:rPr>
              <a:t>four kinds </a:t>
            </a:r>
            <a:r>
              <a:rPr lang="en-US" sz="4000" dirty="0" smtClean="0">
                <a:solidFill>
                  <a:srgbClr val="00B050"/>
                </a:solidFill>
              </a:rPr>
              <a:t>of </a:t>
            </a:r>
            <a:r>
              <a:rPr lang="en-US" sz="4000" dirty="0" smtClean="0">
                <a:solidFill>
                  <a:srgbClr val="00B050"/>
                </a:solidFill>
              </a:rPr>
              <a:t>pronouns</a:t>
            </a:r>
            <a:r>
              <a:rPr lang="en-US" sz="4000" dirty="0" smtClean="0">
                <a:solidFill>
                  <a:srgbClr val="00B050"/>
                </a:solidFill>
              </a:rPr>
              <a:t>. </a:t>
            </a:r>
            <a:endParaRPr lang="en-US" sz="4000" dirty="0" smtClean="0">
              <a:solidFill>
                <a:srgbClr val="00B050"/>
              </a:solidFill>
            </a:endParaRPr>
          </a:p>
          <a:p>
            <a:r>
              <a:rPr lang="en-US" sz="4000" dirty="0" smtClean="0">
                <a:solidFill>
                  <a:srgbClr val="00B050"/>
                </a:solidFill>
              </a:rPr>
              <a:t> # use </a:t>
            </a:r>
            <a:r>
              <a:rPr lang="en-US" sz="4000" dirty="0" smtClean="0">
                <a:solidFill>
                  <a:srgbClr val="00B050"/>
                </a:solidFill>
              </a:rPr>
              <a:t>pronouns </a:t>
            </a:r>
            <a:r>
              <a:rPr lang="en-US" sz="4000" dirty="0" smtClean="0">
                <a:solidFill>
                  <a:srgbClr val="00B050"/>
                </a:solidFill>
              </a:rPr>
              <a:t>in their real life.</a:t>
            </a:r>
            <a:endParaRPr lang="en-US" dirty="0"/>
          </a:p>
        </p:txBody>
      </p:sp>
    </p:spTree>
    <p:extLst>
      <p:ext uri="{BB962C8B-B14F-4D97-AF65-F5344CB8AC3E}">
        <p14:creationId xmlns:p14="http://schemas.microsoft.com/office/powerpoint/2010/main" val="3790095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4307" y="76199"/>
            <a:ext cx="1931190" cy="2476501"/>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00411" y="35717"/>
            <a:ext cx="2252663" cy="2557464"/>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57989" y="35717"/>
            <a:ext cx="2438400" cy="2557463"/>
          </a:xfrm>
          <a:prstGeom prst="rect">
            <a:avLst/>
          </a:prstGeom>
        </p:spPr>
      </p:pic>
      <p:sp>
        <p:nvSpPr>
          <p:cNvPr id="7" name="TextBox 6"/>
          <p:cNvSpPr txBox="1"/>
          <p:nvPr/>
        </p:nvSpPr>
        <p:spPr>
          <a:xfrm>
            <a:off x="71437" y="2676852"/>
            <a:ext cx="914400" cy="523220"/>
          </a:xfrm>
          <a:prstGeom prst="rect">
            <a:avLst/>
          </a:prstGeom>
          <a:noFill/>
        </p:spPr>
        <p:txBody>
          <a:bodyPr wrap="square" rtlCol="0">
            <a:spAutoFit/>
          </a:bodyPr>
          <a:lstStyle/>
          <a:p>
            <a:r>
              <a:rPr lang="en-US" sz="2800" dirty="0" smtClean="0">
                <a:solidFill>
                  <a:srgbClr val="7030A0"/>
                </a:solidFill>
              </a:rPr>
              <a:t>Man</a:t>
            </a:r>
            <a:endParaRPr lang="en-US" sz="2800" dirty="0">
              <a:solidFill>
                <a:srgbClr val="7030A0"/>
              </a:solidFill>
            </a:endParaRPr>
          </a:p>
        </p:txBody>
      </p:sp>
      <p:sp>
        <p:nvSpPr>
          <p:cNvPr id="8" name="Right Arrow 7"/>
          <p:cNvSpPr/>
          <p:nvPr/>
        </p:nvSpPr>
        <p:spPr>
          <a:xfrm>
            <a:off x="960833" y="2804127"/>
            <a:ext cx="304800" cy="352425"/>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 Arrow 8"/>
          <p:cNvSpPr/>
          <p:nvPr/>
        </p:nvSpPr>
        <p:spPr>
          <a:xfrm>
            <a:off x="7758118" y="2804127"/>
            <a:ext cx="304800" cy="352425"/>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Arrow 9"/>
          <p:cNvSpPr/>
          <p:nvPr/>
        </p:nvSpPr>
        <p:spPr>
          <a:xfrm>
            <a:off x="4329110" y="2775226"/>
            <a:ext cx="304800" cy="352425"/>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1326352" y="2689829"/>
            <a:ext cx="719138" cy="523220"/>
          </a:xfrm>
          <a:prstGeom prst="rect">
            <a:avLst/>
          </a:prstGeom>
          <a:noFill/>
        </p:spPr>
        <p:txBody>
          <a:bodyPr wrap="square" rtlCol="0">
            <a:spAutoFit/>
          </a:bodyPr>
          <a:lstStyle/>
          <a:p>
            <a:r>
              <a:rPr lang="en-US" sz="2800" dirty="0" smtClean="0">
                <a:solidFill>
                  <a:srgbClr val="7030A0"/>
                </a:solidFill>
              </a:rPr>
              <a:t>He </a:t>
            </a:r>
            <a:endParaRPr lang="en-US" sz="2800" dirty="0">
              <a:solidFill>
                <a:srgbClr val="7030A0"/>
              </a:solidFill>
            </a:endParaRPr>
          </a:p>
        </p:txBody>
      </p:sp>
      <p:sp>
        <p:nvSpPr>
          <p:cNvPr id="12" name="TextBox 11"/>
          <p:cNvSpPr txBox="1"/>
          <p:nvPr/>
        </p:nvSpPr>
        <p:spPr>
          <a:xfrm>
            <a:off x="2903935" y="2675867"/>
            <a:ext cx="1416843" cy="523220"/>
          </a:xfrm>
          <a:prstGeom prst="rect">
            <a:avLst/>
          </a:prstGeom>
          <a:noFill/>
        </p:spPr>
        <p:txBody>
          <a:bodyPr wrap="square" rtlCol="0">
            <a:spAutoFit/>
          </a:bodyPr>
          <a:lstStyle/>
          <a:p>
            <a:r>
              <a:rPr lang="en-US" sz="2800" dirty="0" smtClean="0">
                <a:solidFill>
                  <a:srgbClr val="7030A0"/>
                </a:solidFill>
              </a:rPr>
              <a:t>Woman</a:t>
            </a:r>
            <a:endParaRPr lang="en-US" sz="2800" dirty="0">
              <a:solidFill>
                <a:srgbClr val="7030A0"/>
              </a:solidFill>
            </a:endParaRPr>
          </a:p>
        </p:txBody>
      </p:sp>
      <p:sp>
        <p:nvSpPr>
          <p:cNvPr id="13" name="TextBox 12"/>
          <p:cNvSpPr txBox="1"/>
          <p:nvPr/>
        </p:nvSpPr>
        <p:spPr>
          <a:xfrm>
            <a:off x="4717260" y="2693606"/>
            <a:ext cx="923925" cy="523220"/>
          </a:xfrm>
          <a:prstGeom prst="rect">
            <a:avLst/>
          </a:prstGeom>
          <a:noFill/>
        </p:spPr>
        <p:txBody>
          <a:bodyPr wrap="square" rtlCol="0">
            <a:spAutoFit/>
          </a:bodyPr>
          <a:lstStyle/>
          <a:p>
            <a:r>
              <a:rPr lang="en-US" sz="2800" dirty="0" smtClean="0">
                <a:solidFill>
                  <a:srgbClr val="7030A0"/>
                </a:solidFill>
              </a:rPr>
              <a:t>She</a:t>
            </a:r>
            <a:endParaRPr lang="en-US" sz="2800" dirty="0">
              <a:solidFill>
                <a:srgbClr val="7030A0"/>
              </a:solidFill>
            </a:endParaRPr>
          </a:p>
        </p:txBody>
      </p:sp>
      <p:sp>
        <p:nvSpPr>
          <p:cNvPr id="14" name="TextBox 13"/>
          <p:cNvSpPr txBox="1"/>
          <p:nvPr/>
        </p:nvSpPr>
        <p:spPr>
          <a:xfrm>
            <a:off x="6810379" y="2689829"/>
            <a:ext cx="947739" cy="523220"/>
          </a:xfrm>
          <a:prstGeom prst="rect">
            <a:avLst/>
          </a:prstGeom>
          <a:noFill/>
        </p:spPr>
        <p:txBody>
          <a:bodyPr wrap="square" rtlCol="0">
            <a:spAutoFit/>
          </a:bodyPr>
          <a:lstStyle/>
          <a:p>
            <a:r>
              <a:rPr lang="en-US" sz="2800" dirty="0" smtClean="0">
                <a:solidFill>
                  <a:srgbClr val="7030A0"/>
                </a:solidFill>
              </a:rPr>
              <a:t>Baby</a:t>
            </a:r>
            <a:endParaRPr lang="en-US" sz="2800" dirty="0">
              <a:solidFill>
                <a:srgbClr val="7030A0"/>
              </a:solidFill>
            </a:endParaRPr>
          </a:p>
        </p:txBody>
      </p:sp>
      <p:sp>
        <p:nvSpPr>
          <p:cNvPr id="15" name="TextBox 14"/>
          <p:cNvSpPr txBox="1"/>
          <p:nvPr/>
        </p:nvSpPr>
        <p:spPr>
          <a:xfrm>
            <a:off x="8386769" y="2689829"/>
            <a:ext cx="638175" cy="523220"/>
          </a:xfrm>
          <a:prstGeom prst="rect">
            <a:avLst/>
          </a:prstGeom>
          <a:noFill/>
        </p:spPr>
        <p:txBody>
          <a:bodyPr wrap="square" rtlCol="0">
            <a:spAutoFit/>
          </a:bodyPr>
          <a:lstStyle/>
          <a:p>
            <a:r>
              <a:rPr lang="en-US" sz="2800" dirty="0" smtClean="0">
                <a:solidFill>
                  <a:srgbClr val="7030A0"/>
                </a:solidFill>
              </a:rPr>
              <a:t>It</a:t>
            </a:r>
            <a:endParaRPr lang="en-US" sz="2800" dirty="0">
              <a:solidFill>
                <a:srgbClr val="7030A0"/>
              </a:solidFill>
            </a:endParaRPr>
          </a:p>
        </p:txBody>
      </p:sp>
      <p:sp>
        <p:nvSpPr>
          <p:cNvPr id="16" name="Right Arrow 15"/>
          <p:cNvSpPr/>
          <p:nvPr/>
        </p:nvSpPr>
        <p:spPr>
          <a:xfrm rot="2031159">
            <a:off x="1609828" y="4192469"/>
            <a:ext cx="3933927" cy="244313"/>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ight Arrow 16"/>
          <p:cNvSpPr/>
          <p:nvPr/>
        </p:nvSpPr>
        <p:spPr>
          <a:xfrm rot="5244356">
            <a:off x="4012435" y="4170752"/>
            <a:ext cx="2338253" cy="256209"/>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Arrow 17"/>
          <p:cNvSpPr/>
          <p:nvPr/>
        </p:nvSpPr>
        <p:spPr>
          <a:xfrm rot="8684574" flipV="1">
            <a:off x="4863843" y="4189494"/>
            <a:ext cx="3893072" cy="218723"/>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ight Arrow 18"/>
          <p:cNvSpPr/>
          <p:nvPr/>
        </p:nvSpPr>
        <p:spPr>
          <a:xfrm rot="5400000">
            <a:off x="5054501" y="5222822"/>
            <a:ext cx="304800" cy="352425"/>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p:cNvSpPr txBox="1"/>
          <p:nvPr/>
        </p:nvSpPr>
        <p:spPr>
          <a:xfrm>
            <a:off x="4834778" y="5568089"/>
            <a:ext cx="887144" cy="523220"/>
          </a:xfrm>
          <a:prstGeom prst="rect">
            <a:avLst/>
          </a:prstGeom>
          <a:solidFill>
            <a:srgbClr val="00B050"/>
          </a:solidFill>
        </p:spPr>
        <p:txBody>
          <a:bodyPr wrap="square" rtlCol="0">
            <a:spAutoFit/>
          </a:bodyPr>
          <a:lstStyle/>
          <a:p>
            <a:r>
              <a:rPr lang="en-US" sz="2800" dirty="0" smtClean="0">
                <a:solidFill>
                  <a:srgbClr val="7030A0"/>
                </a:solidFill>
              </a:rPr>
              <a:t>They</a:t>
            </a:r>
            <a:endParaRPr lang="en-US" sz="2800" dirty="0">
              <a:solidFill>
                <a:srgbClr val="7030A0"/>
              </a:solidFill>
            </a:endParaRPr>
          </a:p>
        </p:txBody>
      </p:sp>
      <p:sp>
        <p:nvSpPr>
          <p:cNvPr id="21" name="Right Arrow 20"/>
          <p:cNvSpPr/>
          <p:nvPr/>
        </p:nvSpPr>
        <p:spPr>
          <a:xfrm rot="5400000">
            <a:off x="5026822" y="5968414"/>
            <a:ext cx="304800" cy="352425"/>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4481510" y="6273225"/>
            <a:ext cx="1610011" cy="584775"/>
          </a:xfrm>
          <a:prstGeom prst="rect">
            <a:avLst/>
          </a:prstGeom>
          <a:solidFill>
            <a:srgbClr val="92D050"/>
          </a:solidFill>
        </p:spPr>
        <p:txBody>
          <a:bodyPr wrap="square" rtlCol="0">
            <a:spAutoFit/>
          </a:bodyPr>
          <a:lstStyle/>
          <a:p>
            <a:r>
              <a:rPr lang="en-US" sz="3200" dirty="0" smtClean="0">
                <a:solidFill>
                  <a:srgbClr val="7030A0"/>
                </a:solidFill>
              </a:rPr>
              <a:t>Pronoun</a:t>
            </a:r>
            <a:endParaRPr lang="en-US" sz="3200" dirty="0">
              <a:solidFill>
                <a:srgbClr val="7030A0"/>
              </a:solidFill>
            </a:endParaRPr>
          </a:p>
        </p:txBody>
      </p:sp>
    </p:spTree>
    <p:extLst>
      <p:ext uri="{BB962C8B-B14F-4D97-AF65-F5344CB8AC3E}">
        <p14:creationId xmlns:p14="http://schemas.microsoft.com/office/powerpoint/2010/main" val="1271412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ppt_x"/>
                                          </p:val>
                                        </p:tav>
                                        <p:tav tm="100000">
                                          <p:val>
                                            <p:strVal val="#ppt_x"/>
                                          </p:val>
                                        </p:tav>
                                      </p:tavLst>
                                    </p:anim>
                                    <p:anim calcmode="lin" valueType="num">
                                      <p:cBhvr additive="base">
                                        <p:cTn id="2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5"/>
                                        </p:tgtEl>
                                        <p:attrNameLst>
                                          <p:attrName>style.visibility</p:attrName>
                                        </p:attrNameLst>
                                      </p:cBhvr>
                                      <p:to>
                                        <p:strVal val="visible"/>
                                      </p:to>
                                    </p:set>
                                    <p:anim calcmode="lin" valueType="num">
                                      <p:cBhvr additive="base">
                                        <p:cTn id="31" dur="500" fill="hold"/>
                                        <p:tgtEl>
                                          <p:spTgt spid="5"/>
                                        </p:tgtEl>
                                        <p:attrNameLst>
                                          <p:attrName>ppt_x</p:attrName>
                                        </p:attrNameLst>
                                      </p:cBhvr>
                                      <p:tavLst>
                                        <p:tav tm="0">
                                          <p:val>
                                            <p:strVal val="#ppt_x"/>
                                          </p:val>
                                        </p:tav>
                                        <p:tav tm="100000">
                                          <p:val>
                                            <p:strVal val="#ppt_x"/>
                                          </p:val>
                                        </p:tav>
                                      </p:tavLst>
                                    </p:anim>
                                    <p:anim calcmode="lin" valueType="num">
                                      <p:cBhvr additive="base">
                                        <p:cTn id="3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 calcmode="lin" valueType="num">
                                      <p:cBhvr additive="base">
                                        <p:cTn id="37" dur="500" fill="hold"/>
                                        <p:tgtEl>
                                          <p:spTgt spid="12"/>
                                        </p:tgtEl>
                                        <p:attrNameLst>
                                          <p:attrName>ppt_x</p:attrName>
                                        </p:attrNameLst>
                                      </p:cBhvr>
                                      <p:tavLst>
                                        <p:tav tm="0">
                                          <p:val>
                                            <p:strVal val="#ppt_x"/>
                                          </p:val>
                                        </p:tav>
                                        <p:tav tm="100000">
                                          <p:val>
                                            <p:strVal val="#ppt_x"/>
                                          </p:val>
                                        </p:tav>
                                      </p:tavLst>
                                    </p:anim>
                                    <p:anim calcmode="lin" valueType="num">
                                      <p:cBhvr additive="base">
                                        <p:cTn id="3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0"/>
                                        </p:tgtEl>
                                        <p:attrNameLst>
                                          <p:attrName>style.visibility</p:attrName>
                                        </p:attrNameLst>
                                      </p:cBhvr>
                                      <p:to>
                                        <p:strVal val="visible"/>
                                      </p:to>
                                    </p:set>
                                    <p:anim calcmode="lin" valueType="num">
                                      <p:cBhvr additive="base">
                                        <p:cTn id="43" dur="500" fill="hold"/>
                                        <p:tgtEl>
                                          <p:spTgt spid="10"/>
                                        </p:tgtEl>
                                        <p:attrNameLst>
                                          <p:attrName>ppt_x</p:attrName>
                                        </p:attrNameLst>
                                      </p:cBhvr>
                                      <p:tavLst>
                                        <p:tav tm="0">
                                          <p:val>
                                            <p:strVal val="#ppt_x"/>
                                          </p:val>
                                        </p:tav>
                                        <p:tav tm="100000">
                                          <p:val>
                                            <p:strVal val="#ppt_x"/>
                                          </p:val>
                                        </p:tav>
                                      </p:tavLst>
                                    </p:anim>
                                    <p:anim calcmode="lin" valueType="num">
                                      <p:cBhvr additive="base">
                                        <p:cTn id="4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3"/>
                                        </p:tgtEl>
                                        <p:attrNameLst>
                                          <p:attrName>style.visibility</p:attrName>
                                        </p:attrNameLst>
                                      </p:cBhvr>
                                      <p:to>
                                        <p:strVal val="visible"/>
                                      </p:to>
                                    </p:set>
                                    <p:anim calcmode="lin" valueType="num">
                                      <p:cBhvr additive="base">
                                        <p:cTn id="49" dur="500" fill="hold"/>
                                        <p:tgtEl>
                                          <p:spTgt spid="13"/>
                                        </p:tgtEl>
                                        <p:attrNameLst>
                                          <p:attrName>ppt_x</p:attrName>
                                        </p:attrNameLst>
                                      </p:cBhvr>
                                      <p:tavLst>
                                        <p:tav tm="0">
                                          <p:val>
                                            <p:strVal val="#ppt_x"/>
                                          </p:val>
                                        </p:tav>
                                        <p:tav tm="100000">
                                          <p:val>
                                            <p:strVal val="#ppt_x"/>
                                          </p:val>
                                        </p:tav>
                                      </p:tavLst>
                                    </p:anim>
                                    <p:anim calcmode="lin" valueType="num">
                                      <p:cBhvr additive="base">
                                        <p:cTn id="5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6"/>
                                        </p:tgtEl>
                                        <p:attrNameLst>
                                          <p:attrName>style.visibility</p:attrName>
                                        </p:attrNameLst>
                                      </p:cBhvr>
                                      <p:to>
                                        <p:strVal val="visible"/>
                                      </p:to>
                                    </p:set>
                                    <p:anim calcmode="lin" valueType="num">
                                      <p:cBhvr additive="base">
                                        <p:cTn id="55" dur="500" fill="hold"/>
                                        <p:tgtEl>
                                          <p:spTgt spid="6"/>
                                        </p:tgtEl>
                                        <p:attrNameLst>
                                          <p:attrName>ppt_x</p:attrName>
                                        </p:attrNameLst>
                                      </p:cBhvr>
                                      <p:tavLst>
                                        <p:tav tm="0">
                                          <p:val>
                                            <p:strVal val="#ppt_x"/>
                                          </p:val>
                                        </p:tav>
                                        <p:tav tm="100000">
                                          <p:val>
                                            <p:strVal val="#ppt_x"/>
                                          </p:val>
                                        </p:tav>
                                      </p:tavLst>
                                    </p:anim>
                                    <p:anim calcmode="lin" valueType="num">
                                      <p:cBhvr additive="base">
                                        <p:cTn id="5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4"/>
                                        </p:tgtEl>
                                        <p:attrNameLst>
                                          <p:attrName>style.visibility</p:attrName>
                                        </p:attrNameLst>
                                      </p:cBhvr>
                                      <p:to>
                                        <p:strVal val="visible"/>
                                      </p:to>
                                    </p:set>
                                    <p:anim calcmode="lin" valueType="num">
                                      <p:cBhvr additive="base">
                                        <p:cTn id="61" dur="500" fill="hold"/>
                                        <p:tgtEl>
                                          <p:spTgt spid="14"/>
                                        </p:tgtEl>
                                        <p:attrNameLst>
                                          <p:attrName>ppt_x</p:attrName>
                                        </p:attrNameLst>
                                      </p:cBhvr>
                                      <p:tavLst>
                                        <p:tav tm="0">
                                          <p:val>
                                            <p:strVal val="#ppt_x"/>
                                          </p:val>
                                        </p:tav>
                                        <p:tav tm="100000">
                                          <p:val>
                                            <p:strVal val="#ppt_x"/>
                                          </p:val>
                                        </p:tav>
                                      </p:tavLst>
                                    </p:anim>
                                    <p:anim calcmode="lin" valueType="num">
                                      <p:cBhvr additive="base">
                                        <p:cTn id="6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9"/>
                                        </p:tgtEl>
                                        <p:attrNameLst>
                                          <p:attrName>style.visibility</p:attrName>
                                        </p:attrNameLst>
                                      </p:cBhvr>
                                      <p:to>
                                        <p:strVal val="visible"/>
                                      </p:to>
                                    </p:set>
                                    <p:anim calcmode="lin" valueType="num">
                                      <p:cBhvr additive="base">
                                        <p:cTn id="67" dur="500" fill="hold"/>
                                        <p:tgtEl>
                                          <p:spTgt spid="9"/>
                                        </p:tgtEl>
                                        <p:attrNameLst>
                                          <p:attrName>ppt_x</p:attrName>
                                        </p:attrNameLst>
                                      </p:cBhvr>
                                      <p:tavLst>
                                        <p:tav tm="0">
                                          <p:val>
                                            <p:strVal val="#ppt_x"/>
                                          </p:val>
                                        </p:tav>
                                        <p:tav tm="100000">
                                          <p:val>
                                            <p:strVal val="#ppt_x"/>
                                          </p:val>
                                        </p:tav>
                                      </p:tavLst>
                                    </p:anim>
                                    <p:anim calcmode="lin" valueType="num">
                                      <p:cBhvr additive="base">
                                        <p:cTn id="6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15"/>
                                        </p:tgtEl>
                                        <p:attrNameLst>
                                          <p:attrName>style.visibility</p:attrName>
                                        </p:attrNameLst>
                                      </p:cBhvr>
                                      <p:to>
                                        <p:strVal val="visible"/>
                                      </p:to>
                                    </p:set>
                                    <p:anim calcmode="lin" valueType="num">
                                      <p:cBhvr additive="base">
                                        <p:cTn id="73" dur="500" fill="hold"/>
                                        <p:tgtEl>
                                          <p:spTgt spid="15"/>
                                        </p:tgtEl>
                                        <p:attrNameLst>
                                          <p:attrName>ppt_x</p:attrName>
                                        </p:attrNameLst>
                                      </p:cBhvr>
                                      <p:tavLst>
                                        <p:tav tm="0">
                                          <p:val>
                                            <p:strVal val="#ppt_x"/>
                                          </p:val>
                                        </p:tav>
                                        <p:tav tm="100000">
                                          <p:val>
                                            <p:strVal val="#ppt_x"/>
                                          </p:val>
                                        </p:tav>
                                      </p:tavLst>
                                    </p:anim>
                                    <p:anim calcmode="lin" valueType="num">
                                      <p:cBhvr additive="base">
                                        <p:cTn id="7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19"/>
                                        </p:tgtEl>
                                        <p:attrNameLst>
                                          <p:attrName>style.visibility</p:attrName>
                                        </p:attrNameLst>
                                      </p:cBhvr>
                                      <p:to>
                                        <p:strVal val="visible"/>
                                      </p:to>
                                    </p:set>
                                    <p:anim calcmode="lin" valueType="num">
                                      <p:cBhvr additive="base">
                                        <p:cTn id="79" dur="500" fill="hold"/>
                                        <p:tgtEl>
                                          <p:spTgt spid="19"/>
                                        </p:tgtEl>
                                        <p:attrNameLst>
                                          <p:attrName>ppt_x</p:attrName>
                                        </p:attrNameLst>
                                      </p:cBhvr>
                                      <p:tavLst>
                                        <p:tav tm="0">
                                          <p:val>
                                            <p:strVal val="#ppt_x"/>
                                          </p:val>
                                        </p:tav>
                                        <p:tav tm="100000">
                                          <p:val>
                                            <p:strVal val="#ppt_x"/>
                                          </p:val>
                                        </p:tav>
                                      </p:tavLst>
                                    </p:anim>
                                    <p:anim calcmode="lin" valueType="num">
                                      <p:cBhvr additive="base">
                                        <p:cTn id="80"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16"/>
                                        </p:tgtEl>
                                        <p:attrNameLst>
                                          <p:attrName>style.visibility</p:attrName>
                                        </p:attrNameLst>
                                      </p:cBhvr>
                                      <p:to>
                                        <p:strVal val="visible"/>
                                      </p:to>
                                    </p:set>
                                    <p:anim calcmode="lin" valueType="num">
                                      <p:cBhvr additive="base">
                                        <p:cTn id="85" dur="500" fill="hold"/>
                                        <p:tgtEl>
                                          <p:spTgt spid="16"/>
                                        </p:tgtEl>
                                        <p:attrNameLst>
                                          <p:attrName>ppt_x</p:attrName>
                                        </p:attrNameLst>
                                      </p:cBhvr>
                                      <p:tavLst>
                                        <p:tav tm="0">
                                          <p:val>
                                            <p:strVal val="#ppt_x"/>
                                          </p:val>
                                        </p:tav>
                                        <p:tav tm="100000">
                                          <p:val>
                                            <p:strVal val="#ppt_x"/>
                                          </p:val>
                                        </p:tav>
                                      </p:tavLst>
                                    </p:anim>
                                    <p:anim calcmode="lin" valueType="num">
                                      <p:cBhvr additive="base">
                                        <p:cTn id="8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17"/>
                                        </p:tgtEl>
                                        <p:attrNameLst>
                                          <p:attrName>style.visibility</p:attrName>
                                        </p:attrNameLst>
                                      </p:cBhvr>
                                      <p:to>
                                        <p:strVal val="visible"/>
                                      </p:to>
                                    </p:set>
                                    <p:anim calcmode="lin" valueType="num">
                                      <p:cBhvr additive="base">
                                        <p:cTn id="91" dur="500" fill="hold"/>
                                        <p:tgtEl>
                                          <p:spTgt spid="17"/>
                                        </p:tgtEl>
                                        <p:attrNameLst>
                                          <p:attrName>ppt_x</p:attrName>
                                        </p:attrNameLst>
                                      </p:cBhvr>
                                      <p:tavLst>
                                        <p:tav tm="0">
                                          <p:val>
                                            <p:strVal val="#ppt_x"/>
                                          </p:val>
                                        </p:tav>
                                        <p:tav tm="100000">
                                          <p:val>
                                            <p:strVal val="#ppt_x"/>
                                          </p:val>
                                        </p:tav>
                                      </p:tavLst>
                                    </p:anim>
                                    <p:anim calcmode="lin" valueType="num">
                                      <p:cBhvr additive="base">
                                        <p:cTn id="92"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grpId="0" nodeType="clickEffect">
                                  <p:stCondLst>
                                    <p:cond delay="0"/>
                                  </p:stCondLst>
                                  <p:childTnLst>
                                    <p:set>
                                      <p:cBhvr>
                                        <p:cTn id="96" dur="1" fill="hold">
                                          <p:stCondLst>
                                            <p:cond delay="0"/>
                                          </p:stCondLst>
                                        </p:cTn>
                                        <p:tgtEl>
                                          <p:spTgt spid="18"/>
                                        </p:tgtEl>
                                        <p:attrNameLst>
                                          <p:attrName>style.visibility</p:attrName>
                                        </p:attrNameLst>
                                      </p:cBhvr>
                                      <p:to>
                                        <p:strVal val="visible"/>
                                      </p:to>
                                    </p:set>
                                    <p:anim calcmode="lin" valueType="num">
                                      <p:cBhvr additive="base">
                                        <p:cTn id="97" dur="500" fill="hold"/>
                                        <p:tgtEl>
                                          <p:spTgt spid="18"/>
                                        </p:tgtEl>
                                        <p:attrNameLst>
                                          <p:attrName>ppt_x</p:attrName>
                                        </p:attrNameLst>
                                      </p:cBhvr>
                                      <p:tavLst>
                                        <p:tav tm="0">
                                          <p:val>
                                            <p:strVal val="#ppt_x"/>
                                          </p:val>
                                        </p:tav>
                                        <p:tav tm="100000">
                                          <p:val>
                                            <p:strVal val="#ppt_x"/>
                                          </p:val>
                                        </p:tav>
                                      </p:tavLst>
                                    </p:anim>
                                    <p:anim calcmode="lin" valueType="num">
                                      <p:cBhvr additive="base">
                                        <p:cTn id="9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2" presetClass="entr" presetSubtype="4" fill="hold" grpId="0" nodeType="clickEffect">
                                  <p:stCondLst>
                                    <p:cond delay="0"/>
                                  </p:stCondLst>
                                  <p:childTnLst>
                                    <p:set>
                                      <p:cBhvr>
                                        <p:cTn id="102" dur="1" fill="hold">
                                          <p:stCondLst>
                                            <p:cond delay="0"/>
                                          </p:stCondLst>
                                        </p:cTn>
                                        <p:tgtEl>
                                          <p:spTgt spid="20"/>
                                        </p:tgtEl>
                                        <p:attrNameLst>
                                          <p:attrName>style.visibility</p:attrName>
                                        </p:attrNameLst>
                                      </p:cBhvr>
                                      <p:to>
                                        <p:strVal val="visible"/>
                                      </p:to>
                                    </p:set>
                                    <p:anim calcmode="lin" valueType="num">
                                      <p:cBhvr additive="base">
                                        <p:cTn id="103" dur="500" fill="hold"/>
                                        <p:tgtEl>
                                          <p:spTgt spid="20"/>
                                        </p:tgtEl>
                                        <p:attrNameLst>
                                          <p:attrName>ppt_x</p:attrName>
                                        </p:attrNameLst>
                                      </p:cBhvr>
                                      <p:tavLst>
                                        <p:tav tm="0">
                                          <p:val>
                                            <p:strVal val="#ppt_x"/>
                                          </p:val>
                                        </p:tav>
                                        <p:tav tm="100000">
                                          <p:val>
                                            <p:strVal val="#ppt_x"/>
                                          </p:val>
                                        </p:tav>
                                      </p:tavLst>
                                    </p:anim>
                                    <p:anim calcmode="lin" valueType="num">
                                      <p:cBhvr additive="base">
                                        <p:cTn id="104"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105" fill="hold">
                      <p:stCondLst>
                        <p:cond delay="indefinite"/>
                      </p:stCondLst>
                      <p:childTnLst>
                        <p:par>
                          <p:cTn id="106" fill="hold">
                            <p:stCondLst>
                              <p:cond delay="0"/>
                            </p:stCondLst>
                            <p:childTnLst>
                              <p:par>
                                <p:cTn id="107" presetID="2" presetClass="entr" presetSubtype="4" fill="hold" grpId="0" nodeType="clickEffect">
                                  <p:stCondLst>
                                    <p:cond delay="0"/>
                                  </p:stCondLst>
                                  <p:childTnLst>
                                    <p:set>
                                      <p:cBhvr>
                                        <p:cTn id="108" dur="1" fill="hold">
                                          <p:stCondLst>
                                            <p:cond delay="0"/>
                                          </p:stCondLst>
                                        </p:cTn>
                                        <p:tgtEl>
                                          <p:spTgt spid="21"/>
                                        </p:tgtEl>
                                        <p:attrNameLst>
                                          <p:attrName>style.visibility</p:attrName>
                                        </p:attrNameLst>
                                      </p:cBhvr>
                                      <p:to>
                                        <p:strVal val="visible"/>
                                      </p:to>
                                    </p:set>
                                    <p:anim calcmode="lin" valueType="num">
                                      <p:cBhvr additive="base">
                                        <p:cTn id="109" dur="500" fill="hold"/>
                                        <p:tgtEl>
                                          <p:spTgt spid="21"/>
                                        </p:tgtEl>
                                        <p:attrNameLst>
                                          <p:attrName>ppt_x</p:attrName>
                                        </p:attrNameLst>
                                      </p:cBhvr>
                                      <p:tavLst>
                                        <p:tav tm="0">
                                          <p:val>
                                            <p:strVal val="#ppt_x"/>
                                          </p:val>
                                        </p:tav>
                                        <p:tav tm="100000">
                                          <p:val>
                                            <p:strVal val="#ppt_x"/>
                                          </p:val>
                                        </p:tav>
                                      </p:tavLst>
                                    </p:anim>
                                    <p:anim calcmode="lin" valueType="num">
                                      <p:cBhvr additive="base">
                                        <p:cTn id="110"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111" fill="hold">
                      <p:stCondLst>
                        <p:cond delay="indefinite"/>
                      </p:stCondLst>
                      <p:childTnLst>
                        <p:par>
                          <p:cTn id="112" fill="hold">
                            <p:stCondLst>
                              <p:cond delay="0"/>
                            </p:stCondLst>
                            <p:childTnLst>
                              <p:par>
                                <p:cTn id="113" presetID="2" presetClass="entr" presetSubtype="4" fill="hold" grpId="0" nodeType="clickEffect">
                                  <p:stCondLst>
                                    <p:cond delay="0"/>
                                  </p:stCondLst>
                                  <p:childTnLst>
                                    <p:set>
                                      <p:cBhvr>
                                        <p:cTn id="114" dur="1" fill="hold">
                                          <p:stCondLst>
                                            <p:cond delay="0"/>
                                          </p:stCondLst>
                                        </p:cTn>
                                        <p:tgtEl>
                                          <p:spTgt spid="22"/>
                                        </p:tgtEl>
                                        <p:attrNameLst>
                                          <p:attrName>style.visibility</p:attrName>
                                        </p:attrNameLst>
                                      </p:cBhvr>
                                      <p:to>
                                        <p:strVal val="visible"/>
                                      </p:to>
                                    </p:set>
                                    <p:anim calcmode="lin" valueType="num">
                                      <p:cBhvr additive="base">
                                        <p:cTn id="115" dur="500" fill="hold"/>
                                        <p:tgtEl>
                                          <p:spTgt spid="22"/>
                                        </p:tgtEl>
                                        <p:attrNameLst>
                                          <p:attrName>ppt_x</p:attrName>
                                        </p:attrNameLst>
                                      </p:cBhvr>
                                      <p:tavLst>
                                        <p:tav tm="0">
                                          <p:val>
                                            <p:strVal val="#ppt_x"/>
                                          </p:val>
                                        </p:tav>
                                        <p:tav tm="100000">
                                          <p:val>
                                            <p:strVal val="#ppt_x"/>
                                          </p:val>
                                        </p:tav>
                                      </p:tavLst>
                                    </p:anim>
                                    <p:anim calcmode="lin" valueType="num">
                                      <p:cBhvr additive="base">
                                        <p:cTn id="116"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9" grpId="0" animBg="1"/>
      <p:bldP spid="10" grpId="0" animBg="1"/>
      <p:bldP spid="11" grpId="0"/>
      <p:bldP spid="12" grpId="0"/>
      <p:bldP spid="13" grpId="0"/>
      <p:bldP spid="14" grpId="0"/>
      <p:bldP spid="15" grpId="0"/>
      <p:bldP spid="16" grpId="0" animBg="1"/>
      <p:bldP spid="17" grpId="0" animBg="1"/>
      <p:bldP spid="18" grpId="0" animBg="1"/>
      <p:bldP spid="19" grpId="0" animBg="1"/>
      <p:bldP spid="20" grpId="0" animBg="1"/>
      <p:bldP spid="21" grpId="0" animBg="1"/>
      <p:bldP spid="2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2874" y="57125"/>
            <a:ext cx="5929172" cy="3400450"/>
          </a:xfrm>
          <a:prstGeom prst="rect">
            <a:avLst/>
          </a:prstGeom>
        </p:spPr>
      </p:pic>
      <p:sp>
        <p:nvSpPr>
          <p:cNvPr id="7" name="TextBox 6"/>
          <p:cNvSpPr txBox="1"/>
          <p:nvPr/>
        </p:nvSpPr>
        <p:spPr>
          <a:xfrm>
            <a:off x="164274" y="2828150"/>
            <a:ext cx="1105442" cy="369332"/>
          </a:xfrm>
          <a:prstGeom prst="rect">
            <a:avLst/>
          </a:prstGeom>
          <a:noFill/>
        </p:spPr>
        <p:txBody>
          <a:bodyPr wrap="square" rtlCol="0">
            <a:spAutoFit/>
          </a:bodyPr>
          <a:lstStyle/>
          <a:p>
            <a:r>
              <a:rPr lang="en-US" dirty="0" smtClean="0">
                <a:solidFill>
                  <a:srgbClr val="FF0000"/>
                </a:solidFill>
              </a:rPr>
              <a:t>John/he </a:t>
            </a:r>
            <a:endParaRPr lang="en-US" dirty="0">
              <a:solidFill>
                <a:srgbClr val="FF0000"/>
              </a:solidFill>
            </a:endParaRPr>
          </a:p>
        </p:txBody>
      </p:sp>
      <p:sp>
        <p:nvSpPr>
          <p:cNvPr id="8" name="Down Arrow 7"/>
          <p:cNvSpPr/>
          <p:nvPr/>
        </p:nvSpPr>
        <p:spPr>
          <a:xfrm>
            <a:off x="374177" y="2278224"/>
            <a:ext cx="180976" cy="551381"/>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Down Arrow 8"/>
          <p:cNvSpPr/>
          <p:nvPr/>
        </p:nvSpPr>
        <p:spPr>
          <a:xfrm>
            <a:off x="2325275" y="2728064"/>
            <a:ext cx="200025" cy="191568"/>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Down Arrow 9"/>
          <p:cNvSpPr/>
          <p:nvPr/>
        </p:nvSpPr>
        <p:spPr>
          <a:xfrm>
            <a:off x="3339180" y="1855002"/>
            <a:ext cx="171450" cy="609600"/>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Down Arrow 10"/>
          <p:cNvSpPr/>
          <p:nvPr/>
        </p:nvSpPr>
        <p:spPr>
          <a:xfrm>
            <a:off x="4920971" y="2354161"/>
            <a:ext cx="152400" cy="276226"/>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1923224" y="2836740"/>
            <a:ext cx="1164071" cy="369332"/>
          </a:xfrm>
          <a:prstGeom prst="rect">
            <a:avLst/>
          </a:prstGeom>
          <a:noFill/>
        </p:spPr>
        <p:txBody>
          <a:bodyPr wrap="square" rtlCol="0">
            <a:spAutoFit/>
          </a:bodyPr>
          <a:lstStyle/>
          <a:p>
            <a:r>
              <a:rPr lang="en-US" dirty="0" err="1" smtClean="0">
                <a:solidFill>
                  <a:srgbClr val="FF0000"/>
                </a:solidFill>
              </a:rPr>
              <a:t>Suman</a:t>
            </a:r>
            <a:r>
              <a:rPr lang="en-US" dirty="0" smtClean="0">
                <a:solidFill>
                  <a:srgbClr val="FF0000"/>
                </a:solidFill>
              </a:rPr>
              <a:t>/he</a:t>
            </a:r>
            <a:r>
              <a:rPr lang="en-US" dirty="0" smtClean="0"/>
              <a:t> </a:t>
            </a:r>
            <a:endParaRPr lang="en-US" dirty="0"/>
          </a:p>
        </p:txBody>
      </p:sp>
      <p:sp>
        <p:nvSpPr>
          <p:cNvPr id="16" name="TextBox 15"/>
          <p:cNvSpPr txBox="1"/>
          <p:nvPr/>
        </p:nvSpPr>
        <p:spPr>
          <a:xfrm>
            <a:off x="3131987" y="2467408"/>
            <a:ext cx="1144896" cy="369332"/>
          </a:xfrm>
          <a:prstGeom prst="rect">
            <a:avLst/>
          </a:prstGeom>
          <a:noFill/>
        </p:spPr>
        <p:txBody>
          <a:bodyPr wrap="square" rtlCol="0">
            <a:spAutoFit/>
          </a:bodyPr>
          <a:lstStyle/>
          <a:p>
            <a:r>
              <a:rPr lang="en-US" dirty="0" smtClean="0">
                <a:solidFill>
                  <a:srgbClr val="FF0000"/>
                </a:solidFill>
              </a:rPr>
              <a:t>Rita/she</a:t>
            </a:r>
            <a:endParaRPr lang="en-US" dirty="0">
              <a:solidFill>
                <a:srgbClr val="FF0000"/>
              </a:solidFill>
            </a:endParaRPr>
          </a:p>
        </p:txBody>
      </p:sp>
      <p:sp>
        <p:nvSpPr>
          <p:cNvPr id="17" name="TextBox 16"/>
          <p:cNvSpPr txBox="1"/>
          <p:nvPr/>
        </p:nvSpPr>
        <p:spPr>
          <a:xfrm>
            <a:off x="4749521" y="2534716"/>
            <a:ext cx="1015120" cy="369332"/>
          </a:xfrm>
          <a:prstGeom prst="rect">
            <a:avLst/>
          </a:prstGeom>
          <a:noFill/>
        </p:spPr>
        <p:txBody>
          <a:bodyPr wrap="square" rtlCol="0">
            <a:spAutoFit/>
          </a:bodyPr>
          <a:lstStyle/>
          <a:p>
            <a:r>
              <a:rPr lang="en-US" dirty="0" err="1" smtClean="0">
                <a:solidFill>
                  <a:srgbClr val="FF0000"/>
                </a:solidFill>
              </a:rPr>
              <a:t>Ria</a:t>
            </a:r>
            <a:r>
              <a:rPr lang="en-US" dirty="0" smtClean="0">
                <a:solidFill>
                  <a:srgbClr val="FF0000"/>
                </a:solidFill>
              </a:rPr>
              <a:t>/she</a:t>
            </a:r>
            <a:endParaRPr lang="en-US" dirty="0">
              <a:solidFill>
                <a:srgbClr val="FF0000"/>
              </a:solidFill>
            </a:endParaRPr>
          </a:p>
        </p:txBody>
      </p:sp>
      <p:cxnSp>
        <p:nvCxnSpPr>
          <p:cNvPr id="21" name="Straight Arrow Connector 20"/>
          <p:cNvCxnSpPr/>
          <p:nvPr/>
        </p:nvCxnSpPr>
        <p:spPr>
          <a:xfrm flipV="1">
            <a:off x="674930" y="589032"/>
            <a:ext cx="5675723" cy="2219661"/>
          </a:xfrm>
          <a:prstGeom prst="straightConnector1">
            <a:avLst/>
          </a:prstGeom>
          <a:ln>
            <a:solidFill>
              <a:srgbClr val="0070C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2" name="Down Arrow 21"/>
          <p:cNvSpPr/>
          <p:nvPr/>
        </p:nvSpPr>
        <p:spPr>
          <a:xfrm rot="5400000" flipH="1" flipV="1">
            <a:off x="6057757" y="401926"/>
            <a:ext cx="466725" cy="333377"/>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3" name="Straight Arrow Connector 22"/>
          <p:cNvCxnSpPr>
            <a:stCxn id="16" idx="0"/>
          </p:cNvCxnSpPr>
          <p:nvPr/>
        </p:nvCxnSpPr>
        <p:spPr>
          <a:xfrm flipV="1">
            <a:off x="3704435" y="582734"/>
            <a:ext cx="2681938" cy="1884674"/>
          </a:xfrm>
          <a:prstGeom prst="straightConnector1">
            <a:avLst/>
          </a:prstGeom>
          <a:ln>
            <a:solidFill>
              <a:srgbClr val="7030A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flipV="1">
            <a:off x="2261225" y="602441"/>
            <a:ext cx="4089428" cy="2335517"/>
          </a:xfrm>
          <a:prstGeom prst="straightConnector1">
            <a:avLst/>
          </a:prstGeom>
          <a:ln>
            <a:solidFill>
              <a:srgbClr val="FFFF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flipV="1">
            <a:off x="5023179" y="555123"/>
            <a:ext cx="1327474" cy="2094207"/>
          </a:xfrm>
          <a:prstGeom prst="straightConnector1">
            <a:avLst/>
          </a:prstGeom>
          <a:ln>
            <a:solidFill>
              <a:srgbClr val="C0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40" name="TextBox 39"/>
          <p:cNvSpPr txBox="1"/>
          <p:nvPr/>
        </p:nvSpPr>
        <p:spPr>
          <a:xfrm>
            <a:off x="6461544" y="276226"/>
            <a:ext cx="1014412" cy="584775"/>
          </a:xfrm>
          <a:prstGeom prst="rect">
            <a:avLst/>
          </a:prstGeom>
          <a:noFill/>
        </p:spPr>
        <p:txBody>
          <a:bodyPr wrap="square" rtlCol="0">
            <a:spAutoFit/>
          </a:bodyPr>
          <a:lstStyle/>
          <a:p>
            <a:r>
              <a:rPr lang="en-US" sz="3200" dirty="0" smtClean="0">
                <a:solidFill>
                  <a:srgbClr val="7030A0"/>
                </a:solidFill>
              </a:rPr>
              <a:t>they</a:t>
            </a:r>
            <a:endParaRPr lang="en-US" sz="3200" dirty="0">
              <a:solidFill>
                <a:srgbClr val="7030A0"/>
              </a:solidFill>
            </a:endParaRPr>
          </a:p>
        </p:txBody>
      </p:sp>
      <p:sp>
        <p:nvSpPr>
          <p:cNvPr id="41" name="Down Arrow 40"/>
          <p:cNvSpPr/>
          <p:nvPr/>
        </p:nvSpPr>
        <p:spPr>
          <a:xfrm rot="16200000">
            <a:off x="7351591" y="402213"/>
            <a:ext cx="399072" cy="400456"/>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Box 41"/>
          <p:cNvSpPr txBox="1"/>
          <p:nvPr/>
        </p:nvSpPr>
        <p:spPr>
          <a:xfrm>
            <a:off x="7698684" y="298131"/>
            <a:ext cx="3552824" cy="584775"/>
          </a:xfrm>
          <a:prstGeom prst="rect">
            <a:avLst/>
          </a:prstGeom>
          <a:noFill/>
        </p:spPr>
        <p:txBody>
          <a:bodyPr wrap="square" rtlCol="0">
            <a:spAutoFit/>
          </a:bodyPr>
          <a:lstStyle/>
          <a:p>
            <a:r>
              <a:rPr lang="en-US" sz="3200" dirty="0" smtClean="0">
                <a:solidFill>
                  <a:srgbClr val="7030A0"/>
                </a:solidFill>
              </a:rPr>
              <a:t>Personal pronoun</a:t>
            </a:r>
            <a:endParaRPr lang="en-US" sz="3200" dirty="0">
              <a:solidFill>
                <a:srgbClr val="7030A0"/>
              </a:solidFill>
            </a:endParaRPr>
          </a:p>
        </p:txBody>
      </p:sp>
      <p:graphicFrame>
        <p:nvGraphicFramePr>
          <p:cNvPr id="4" name="Diagram 3"/>
          <p:cNvGraphicFramePr/>
          <p:nvPr>
            <p:extLst>
              <p:ext uri="{D42A27DB-BD31-4B8C-83A1-F6EECF244321}">
                <p14:modId xmlns:p14="http://schemas.microsoft.com/office/powerpoint/2010/main" val="999682714"/>
              </p:ext>
            </p:extLst>
          </p:nvPr>
        </p:nvGraphicFramePr>
        <p:xfrm>
          <a:off x="-510632" y="3197482"/>
          <a:ext cx="12156280" cy="44303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TextBox 11"/>
          <p:cNvSpPr txBox="1"/>
          <p:nvPr/>
        </p:nvSpPr>
        <p:spPr>
          <a:xfrm>
            <a:off x="7023309" y="1747920"/>
            <a:ext cx="3971499" cy="707886"/>
          </a:xfrm>
          <a:prstGeom prst="rect">
            <a:avLst/>
          </a:prstGeom>
          <a:solidFill>
            <a:srgbClr val="FFFF00"/>
          </a:solidFill>
        </p:spPr>
        <p:txBody>
          <a:bodyPr wrap="square" rtlCol="0">
            <a:spAutoFit/>
          </a:bodyPr>
          <a:lstStyle/>
          <a:p>
            <a:pPr lvl="0"/>
            <a:r>
              <a:rPr lang="en-US" sz="4000" dirty="0">
                <a:solidFill>
                  <a:srgbClr val="FF0000"/>
                </a:solidFill>
              </a:rPr>
              <a:t>Personal pronoun</a:t>
            </a:r>
          </a:p>
        </p:txBody>
      </p:sp>
      <p:sp>
        <p:nvSpPr>
          <p:cNvPr id="13" name="Right Arrow 12"/>
          <p:cNvSpPr/>
          <p:nvPr/>
        </p:nvSpPr>
        <p:spPr>
          <a:xfrm rot="2617484">
            <a:off x="8616605" y="3053855"/>
            <a:ext cx="2056916" cy="395862"/>
          </a:xfrm>
          <a:prstGeom prst="rightArrow">
            <a:avLst/>
          </a:prstGeom>
          <a:solidFill>
            <a:srgbClr val="00B0F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ight Arrow 25"/>
          <p:cNvSpPr/>
          <p:nvPr/>
        </p:nvSpPr>
        <p:spPr>
          <a:xfrm rot="9694060">
            <a:off x="3380457" y="3229863"/>
            <a:ext cx="5622730" cy="302943"/>
          </a:xfrm>
          <a:prstGeom prst="rightArrow">
            <a:avLst/>
          </a:prstGeom>
          <a:solidFill>
            <a:srgbClr val="00B0F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ight Arrow 26"/>
          <p:cNvSpPr/>
          <p:nvPr/>
        </p:nvSpPr>
        <p:spPr>
          <a:xfrm rot="8430555" flipV="1">
            <a:off x="6503656" y="3186902"/>
            <a:ext cx="2790532" cy="333428"/>
          </a:xfrm>
          <a:prstGeom prst="rightArrow">
            <a:avLst/>
          </a:prstGeom>
          <a:solidFill>
            <a:srgbClr val="00B0F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52397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additive="base">
                                        <p:cTn id="25" dur="500" fill="hold"/>
                                        <p:tgtEl>
                                          <p:spTgt spid="15"/>
                                        </p:tgtEl>
                                        <p:attrNameLst>
                                          <p:attrName>ppt_x</p:attrName>
                                        </p:attrNameLst>
                                      </p:cBhvr>
                                      <p:tavLst>
                                        <p:tav tm="0">
                                          <p:val>
                                            <p:strVal val="#ppt_x"/>
                                          </p:val>
                                        </p:tav>
                                        <p:tav tm="100000">
                                          <p:val>
                                            <p:strVal val="#ppt_x"/>
                                          </p:val>
                                        </p:tav>
                                      </p:tavLst>
                                    </p:anim>
                                    <p:anim calcmode="lin" valueType="num">
                                      <p:cBhvr additive="base">
                                        <p:cTn id="2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anim calcmode="lin" valueType="num">
                                      <p:cBhvr additive="base">
                                        <p:cTn id="37" dur="500" fill="hold"/>
                                        <p:tgtEl>
                                          <p:spTgt spid="16"/>
                                        </p:tgtEl>
                                        <p:attrNameLst>
                                          <p:attrName>ppt_x</p:attrName>
                                        </p:attrNameLst>
                                      </p:cBhvr>
                                      <p:tavLst>
                                        <p:tav tm="0">
                                          <p:val>
                                            <p:strVal val="#ppt_x"/>
                                          </p:val>
                                        </p:tav>
                                        <p:tav tm="100000">
                                          <p:val>
                                            <p:strVal val="#ppt_x"/>
                                          </p:val>
                                        </p:tav>
                                      </p:tavLst>
                                    </p:anim>
                                    <p:anim calcmode="lin" valueType="num">
                                      <p:cBhvr additive="base">
                                        <p:cTn id="3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0"/>
                                        </p:tgtEl>
                                        <p:attrNameLst>
                                          <p:attrName>style.visibility</p:attrName>
                                        </p:attrNameLst>
                                      </p:cBhvr>
                                      <p:to>
                                        <p:strVal val="visible"/>
                                      </p:to>
                                    </p:set>
                                    <p:anim calcmode="lin" valueType="num">
                                      <p:cBhvr additive="base">
                                        <p:cTn id="43" dur="500" fill="hold"/>
                                        <p:tgtEl>
                                          <p:spTgt spid="10"/>
                                        </p:tgtEl>
                                        <p:attrNameLst>
                                          <p:attrName>ppt_x</p:attrName>
                                        </p:attrNameLst>
                                      </p:cBhvr>
                                      <p:tavLst>
                                        <p:tav tm="0">
                                          <p:val>
                                            <p:strVal val="#ppt_x"/>
                                          </p:val>
                                        </p:tav>
                                        <p:tav tm="100000">
                                          <p:val>
                                            <p:strVal val="#ppt_x"/>
                                          </p:val>
                                        </p:tav>
                                      </p:tavLst>
                                    </p:anim>
                                    <p:anim calcmode="lin" valueType="num">
                                      <p:cBhvr additive="base">
                                        <p:cTn id="4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7"/>
                                        </p:tgtEl>
                                        <p:attrNameLst>
                                          <p:attrName>style.visibility</p:attrName>
                                        </p:attrNameLst>
                                      </p:cBhvr>
                                      <p:to>
                                        <p:strVal val="visible"/>
                                      </p:to>
                                    </p:set>
                                    <p:anim calcmode="lin" valueType="num">
                                      <p:cBhvr additive="base">
                                        <p:cTn id="49" dur="500" fill="hold"/>
                                        <p:tgtEl>
                                          <p:spTgt spid="17"/>
                                        </p:tgtEl>
                                        <p:attrNameLst>
                                          <p:attrName>ppt_x</p:attrName>
                                        </p:attrNameLst>
                                      </p:cBhvr>
                                      <p:tavLst>
                                        <p:tav tm="0">
                                          <p:val>
                                            <p:strVal val="#ppt_x"/>
                                          </p:val>
                                        </p:tav>
                                        <p:tav tm="100000">
                                          <p:val>
                                            <p:strVal val="#ppt_x"/>
                                          </p:val>
                                        </p:tav>
                                      </p:tavLst>
                                    </p:anim>
                                    <p:anim calcmode="lin" valueType="num">
                                      <p:cBhvr additive="base">
                                        <p:cTn id="5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1"/>
                                        </p:tgtEl>
                                        <p:attrNameLst>
                                          <p:attrName>style.visibility</p:attrName>
                                        </p:attrNameLst>
                                      </p:cBhvr>
                                      <p:to>
                                        <p:strVal val="visible"/>
                                      </p:to>
                                    </p:set>
                                    <p:anim calcmode="lin" valueType="num">
                                      <p:cBhvr additive="base">
                                        <p:cTn id="55" dur="500" fill="hold"/>
                                        <p:tgtEl>
                                          <p:spTgt spid="11"/>
                                        </p:tgtEl>
                                        <p:attrNameLst>
                                          <p:attrName>ppt_x</p:attrName>
                                        </p:attrNameLst>
                                      </p:cBhvr>
                                      <p:tavLst>
                                        <p:tav tm="0">
                                          <p:val>
                                            <p:strVal val="#ppt_x"/>
                                          </p:val>
                                        </p:tav>
                                        <p:tav tm="100000">
                                          <p:val>
                                            <p:strVal val="#ppt_x"/>
                                          </p:val>
                                        </p:tav>
                                      </p:tavLst>
                                    </p:anim>
                                    <p:anim calcmode="lin" valueType="num">
                                      <p:cBhvr additive="base">
                                        <p:cTn id="5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22"/>
                                        </p:tgtEl>
                                        <p:attrNameLst>
                                          <p:attrName>style.visibility</p:attrName>
                                        </p:attrNameLst>
                                      </p:cBhvr>
                                      <p:to>
                                        <p:strVal val="visible"/>
                                      </p:to>
                                    </p:set>
                                    <p:anim calcmode="lin" valueType="num">
                                      <p:cBhvr additive="base">
                                        <p:cTn id="61" dur="500" fill="hold"/>
                                        <p:tgtEl>
                                          <p:spTgt spid="22"/>
                                        </p:tgtEl>
                                        <p:attrNameLst>
                                          <p:attrName>ppt_x</p:attrName>
                                        </p:attrNameLst>
                                      </p:cBhvr>
                                      <p:tavLst>
                                        <p:tav tm="0">
                                          <p:val>
                                            <p:strVal val="#ppt_x"/>
                                          </p:val>
                                        </p:tav>
                                        <p:tav tm="100000">
                                          <p:val>
                                            <p:strVal val="#ppt_x"/>
                                          </p:val>
                                        </p:tav>
                                      </p:tavLst>
                                    </p:anim>
                                    <p:anim calcmode="lin" valueType="num">
                                      <p:cBhvr additive="base">
                                        <p:cTn id="62"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8" presetClass="emph" presetSubtype="0" fill="hold" nodeType="clickEffect">
                                  <p:stCondLst>
                                    <p:cond delay="0"/>
                                  </p:stCondLst>
                                  <p:childTnLst>
                                    <p:animRot by="21600000">
                                      <p:cBhvr>
                                        <p:cTn id="66" dur="2000" fill="hold"/>
                                        <p:tgtEl>
                                          <p:spTgt spid="21"/>
                                        </p:tgtEl>
                                        <p:attrNameLst>
                                          <p:attrName>r</p:attrName>
                                        </p:attrNameLst>
                                      </p:cBhvr>
                                    </p:animRot>
                                  </p:childTnLst>
                                </p:cTn>
                              </p:par>
                            </p:childTnLst>
                          </p:cTn>
                        </p:par>
                      </p:childTnLst>
                    </p:cTn>
                  </p:par>
                  <p:par>
                    <p:cTn id="67" fill="hold">
                      <p:stCondLst>
                        <p:cond delay="indefinite"/>
                      </p:stCondLst>
                      <p:childTnLst>
                        <p:par>
                          <p:cTn id="68" fill="hold">
                            <p:stCondLst>
                              <p:cond delay="0"/>
                            </p:stCondLst>
                            <p:childTnLst>
                              <p:par>
                                <p:cTn id="69" presetID="8" presetClass="emph" presetSubtype="0" fill="hold" nodeType="clickEffect">
                                  <p:stCondLst>
                                    <p:cond delay="0"/>
                                  </p:stCondLst>
                                  <p:childTnLst>
                                    <p:animRot by="21600000">
                                      <p:cBhvr>
                                        <p:cTn id="70" dur="2000" fill="hold"/>
                                        <p:tgtEl>
                                          <p:spTgt spid="24"/>
                                        </p:tgtEl>
                                        <p:attrNameLst>
                                          <p:attrName>r</p:attrName>
                                        </p:attrNameLst>
                                      </p:cBhvr>
                                    </p:animRot>
                                  </p:childTnLst>
                                </p:cTn>
                              </p:par>
                            </p:childTnLst>
                          </p:cTn>
                        </p:par>
                      </p:childTnLst>
                    </p:cTn>
                  </p:par>
                  <p:par>
                    <p:cTn id="71" fill="hold">
                      <p:stCondLst>
                        <p:cond delay="indefinite"/>
                      </p:stCondLst>
                      <p:childTnLst>
                        <p:par>
                          <p:cTn id="72" fill="hold">
                            <p:stCondLst>
                              <p:cond delay="0"/>
                            </p:stCondLst>
                            <p:childTnLst>
                              <p:par>
                                <p:cTn id="73" presetID="8" presetClass="emph" presetSubtype="0" fill="hold" nodeType="clickEffect">
                                  <p:stCondLst>
                                    <p:cond delay="0"/>
                                  </p:stCondLst>
                                  <p:childTnLst>
                                    <p:animRot by="21600000">
                                      <p:cBhvr>
                                        <p:cTn id="74" dur="2000" fill="hold"/>
                                        <p:tgtEl>
                                          <p:spTgt spid="25"/>
                                        </p:tgtEl>
                                        <p:attrNameLst>
                                          <p:attrName>r</p:attrName>
                                        </p:attrNameLst>
                                      </p:cBhvr>
                                    </p:animRot>
                                  </p:childTnLst>
                                </p:cTn>
                              </p:par>
                            </p:childTnLst>
                          </p:cTn>
                        </p:par>
                      </p:childTnLst>
                    </p:cTn>
                  </p:par>
                  <p:par>
                    <p:cTn id="75" fill="hold">
                      <p:stCondLst>
                        <p:cond delay="indefinite"/>
                      </p:stCondLst>
                      <p:childTnLst>
                        <p:par>
                          <p:cTn id="76" fill="hold">
                            <p:stCondLst>
                              <p:cond delay="0"/>
                            </p:stCondLst>
                            <p:childTnLst>
                              <p:par>
                                <p:cTn id="77" presetID="8" presetClass="emph" presetSubtype="0" fill="hold" nodeType="clickEffect">
                                  <p:stCondLst>
                                    <p:cond delay="0"/>
                                  </p:stCondLst>
                                  <p:childTnLst>
                                    <p:animRot by="21600000">
                                      <p:cBhvr>
                                        <p:cTn id="78" dur="2000" fill="hold"/>
                                        <p:tgtEl>
                                          <p:spTgt spid="23"/>
                                        </p:tgtEl>
                                        <p:attrNameLst>
                                          <p:attrName>r</p:attrName>
                                        </p:attrNameLst>
                                      </p:cBhvr>
                                    </p:animRot>
                                  </p:childTnLst>
                                </p:cTn>
                              </p:par>
                            </p:childTnLst>
                          </p:cTn>
                        </p:par>
                      </p:childTnLst>
                    </p:cTn>
                  </p:par>
                  <p:par>
                    <p:cTn id="79" fill="hold">
                      <p:stCondLst>
                        <p:cond delay="indefinite"/>
                      </p:stCondLst>
                      <p:childTnLst>
                        <p:par>
                          <p:cTn id="80" fill="hold">
                            <p:stCondLst>
                              <p:cond delay="0"/>
                            </p:stCondLst>
                            <p:childTnLst>
                              <p:par>
                                <p:cTn id="81" presetID="2" presetClass="entr" presetSubtype="4" fill="hold" grpId="0" nodeType="clickEffect">
                                  <p:stCondLst>
                                    <p:cond delay="0"/>
                                  </p:stCondLst>
                                  <p:childTnLst>
                                    <p:set>
                                      <p:cBhvr>
                                        <p:cTn id="82" dur="1" fill="hold">
                                          <p:stCondLst>
                                            <p:cond delay="0"/>
                                          </p:stCondLst>
                                        </p:cTn>
                                        <p:tgtEl>
                                          <p:spTgt spid="40"/>
                                        </p:tgtEl>
                                        <p:attrNameLst>
                                          <p:attrName>style.visibility</p:attrName>
                                        </p:attrNameLst>
                                      </p:cBhvr>
                                      <p:to>
                                        <p:strVal val="visible"/>
                                      </p:to>
                                    </p:set>
                                    <p:anim calcmode="lin" valueType="num">
                                      <p:cBhvr additive="base">
                                        <p:cTn id="83" dur="500" fill="hold"/>
                                        <p:tgtEl>
                                          <p:spTgt spid="40"/>
                                        </p:tgtEl>
                                        <p:attrNameLst>
                                          <p:attrName>ppt_x</p:attrName>
                                        </p:attrNameLst>
                                      </p:cBhvr>
                                      <p:tavLst>
                                        <p:tav tm="0">
                                          <p:val>
                                            <p:strVal val="#ppt_x"/>
                                          </p:val>
                                        </p:tav>
                                        <p:tav tm="100000">
                                          <p:val>
                                            <p:strVal val="#ppt_x"/>
                                          </p:val>
                                        </p:tav>
                                      </p:tavLst>
                                    </p:anim>
                                    <p:anim calcmode="lin" valueType="num">
                                      <p:cBhvr additive="base">
                                        <p:cTn id="84"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2" presetClass="entr" presetSubtype="4" fill="hold" grpId="0" nodeType="clickEffect">
                                  <p:stCondLst>
                                    <p:cond delay="0"/>
                                  </p:stCondLst>
                                  <p:childTnLst>
                                    <p:set>
                                      <p:cBhvr>
                                        <p:cTn id="88" dur="1" fill="hold">
                                          <p:stCondLst>
                                            <p:cond delay="0"/>
                                          </p:stCondLst>
                                        </p:cTn>
                                        <p:tgtEl>
                                          <p:spTgt spid="41"/>
                                        </p:tgtEl>
                                        <p:attrNameLst>
                                          <p:attrName>style.visibility</p:attrName>
                                        </p:attrNameLst>
                                      </p:cBhvr>
                                      <p:to>
                                        <p:strVal val="visible"/>
                                      </p:to>
                                    </p:set>
                                    <p:anim calcmode="lin" valueType="num">
                                      <p:cBhvr additive="base">
                                        <p:cTn id="89" dur="500" fill="hold"/>
                                        <p:tgtEl>
                                          <p:spTgt spid="41"/>
                                        </p:tgtEl>
                                        <p:attrNameLst>
                                          <p:attrName>ppt_x</p:attrName>
                                        </p:attrNameLst>
                                      </p:cBhvr>
                                      <p:tavLst>
                                        <p:tav tm="0">
                                          <p:val>
                                            <p:strVal val="#ppt_x"/>
                                          </p:val>
                                        </p:tav>
                                        <p:tav tm="100000">
                                          <p:val>
                                            <p:strVal val="#ppt_x"/>
                                          </p:val>
                                        </p:tav>
                                      </p:tavLst>
                                    </p:anim>
                                    <p:anim calcmode="lin" valueType="num">
                                      <p:cBhvr additive="base">
                                        <p:cTn id="90" dur="500" fill="hold"/>
                                        <p:tgtEl>
                                          <p:spTgt spid="41"/>
                                        </p:tgtEl>
                                        <p:attrNameLst>
                                          <p:attrName>ppt_y</p:attrName>
                                        </p:attrNameLst>
                                      </p:cBhvr>
                                      <p:tavLst>
                                        <p:tav tm="0">
                                          <p:val>
                                            <p:strVal val="1+#ppt_h/2"/>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2" presetClass="entr" presetSubtype="4" fill="hold" grpId="0" nodeType="clickEffect">
                                  <p:stCondLst>
                                    <p:cond delay="0"/>
                                  </p:stCondLst>
                                  <p:childTnLst>
                                    <p:set>
                                      <p:cBhvr>
                                        <p:cTn id="94" dur="1" fill="hold">
                                          <p:stCondLst>
                                            <p:cond delay="0"/>
                                          </p:stCondLst>
                                        </p:cTn>
                                        <p:tgtEl>
                                          <p:spTgt spid="42"/>
                                        </p:tgtEl>
                                        <p:attrNameLst>
                                          <p:attrName>style.visibility</p:attrName>
                                        </p:attrNameLst>
                                      </p:cBhvr>
                                      <p:to>
                                        <p:strVal val="visible"/>
                                      </p:to>
                                    </p:set>
                                    <p:anim calcmode="lin" valueType="num">
                                      <p:cBhvr additive="base">
                                        <p:cTn id="95" dur="500" fill="hold"/>
                                        <p:tgtEl>
                                          <p:spTgt spid="42"/>
                                        </p:tgtEl>
                                        <p:attrNameLst>
                                          <p:attrName>ppt_x</p:attrName>
                                        </p:attrNameLst>
                                      </p:cBhvr>
                                      <p:tavLst>
                                        <p:tav tm="0">
                                          <p:val>
                                            <p:strVal val="#ppt_x"/>
                                          </p:val>
                                        </p:tav>
                                        <p:tav tm="100000">
                                          <p:val>
                                            <p:strVal val="#ppt_x"/>
                                          </p:val>
                                        </p:tav>
                                      </p:tavLst>
                                    </p:anim>
                                    <p:anim calcmode="lin" valueType="num">
                                      <p:cBhvr additive="base">
                                        <p:cTn id="96"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2" presetClass="entr" presetSubtype="4" fill="hold" grpId="0" nodeType="clickEffect">
                                  <p:stCondLst>
                                    <p:cond delay="0"/>
                                  </p:stCondLst>
                                  <p:childTnLst>
                                    <p:set>
                                      <p:cBhvr>
                                        <p:cTn id="100" dur="1" fill="hold">
                                          <p:stCondLst>
                                            <p:cond delay="0"/>
                                          </p:stCondLst>
                                        </p:cTn>
                                        <p:tgtEl>
                                          <p:spTgt spid="12"/>
                                        </p:tgtEl>
                                        <p:attrNameLst>
                                          <p:attrName>style.visibility</p:attrName>
                                        </p:attrNameLst>
                                      </p:cBhvr>
                                      <p:to>
                                        <p:strVal val="visible"/>
                                      </p:to>
                                    </p:set>
                                    <p:anim calcmode="lin" valueType="num">
                                      <p:cBhvr additive="base">
                                        <p:cTn id="101" dur="500" fill="hold"/>
                                        <p:tgtEl>
                                          <p:spTgt spid="12"/>
                                        </p:tgtEl>
                                        <p:attrNameLst>
                                          <p:attrName>ppt_x</p:attrName>
                                        </p:attrNameLst>
                                      </p:cBhvr>
                                      <p:tavLst>
                                        <p:tav tm="0">
                                          <p:val>
                                            <p:strVal val="#ppt_x"/>
                                          </p:val>
                                        </p:tav>
                                        <p:tav tm="100000">
                                          <p:val>
                                            <p:strVal val="#ppt_x"/>
                                          </p:val>
                                        </p:tav>
                                      </p:tavLst>
                                    </p:anim>
                                    <p:anim calcmode="lin" valueType="num">
                                      <p:cBhvr additive="base">
                                        <p:cTn id="10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03" fill="hold">
                      <p:stCondLst>
                        <p:cond delay="indefinite"/>
                      </p:stCondLst>
                      <p:childTnLst>
                        <p:par>
                          <p:cTn id="104" fill="hold">
                            <p:stCondLst>
                              <p:cond delay="0"/>
                            </p:stCondLst>
                            <p:childTnLst>
                              <p:par>
                                <p:cTn id="105" presetID="2" presetClass="entr" presetSubtype="4" fill="hold" grpId="0" nodeType="clickEffect">
                                  <p:stCondLst>
                                    <p:cond delay="0"/>
                                  </p:stCondLst>
                                  <p:childTnLst>
                                    <p:set>
                                      <p:cBhvr>
                                        <p:cTn id="106" dur="1" fill="hold">
                                          <p:stCondLst>
                                            <p:cond delay="0"/>
                                          </p:stCondLst>
                                        </p:cTn>
                                        <p:tgtEl>
                                          <p:spTgt spid="4"/>
                                        </p:tgtEl>
                                        <p:attrNameLst>
                                          <p:attrName>style.visibility</p:attrName>
                                        </p:attrNameLst>
                                      </p:cBhvr>
                                      <p:to>
                                        <p:strVal val="visible"/>
                                      </p:to>
                                    </p:set>
                                    <p:anim calcmode="lin" valueType="num">
                                      <p:cBhvr additive="base">
                                        <p:cTn id="107" dur="500" fill="hold"/>
                                        <p:tgtEl>
                                          <p:spTgt spid="4"/>
                                        </p:tgtEl>
                                        <p:attrNameLst>
                                          <p:attrName>ppt_x</p:attrName>
                                        </p:attrNameLst>
                                      </p:cBhvr>
                                      <p:tavLst>
                                        <p:tav tm="0">
                                          <p:val>
                                            <p:strVal val="#ppt_x"/>
                                          </p:val>
                                        </p:tav>
                                        <p:tav tm="100000">
                                          <p:val>
                                            <p:strVal val="#ppt_x"/>
                                          </p:val>
                                        </p:tav>
                                      </p:tavLst>
                                    </p:anim>
                                    <p:anim calcmode="lin" valueType="num">
                                      <p:cBhvr additive="base">
                                        <p:cTn id="10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09" fill="hold">
                      <p:stCondLst>
                        <p:cond delay="indefinite"/>
                      </p:stCondLst>
                      <p:childTnLst>
                        <p:par>
                          <p:cTn id="110" fill="hold">
                            <p:stCondLst>
                              <p:cond delay="0"/>
                            </p:stCondLst>
                            <p:childTnLst>
                              <p:par>
                                <p:cTn id="111" presetID="2" presetClass="entr" presetSubtype="4" fill="hold" grpId="0" nodeType="clickEffect">
                                  <p:stCondLst>
                                    <p:cond delay="0"/>
                                  </p:stCondLst>
                                  <p:childTnLst>
                                    <p:set>
                                      <p:cBhvr>
                                        <p:cTn id="112" dur="1" fill="hold">
                                          <p:stCondLst>
                                            <p:cond delay="0"/>
                                          </p:stCondLst>
                                        </p:cTn>
                                        <p:tgtEl>
                                          <p:spTgt spid="26"/>
                                        </p:tgtEl>
                                        <p:attrNameLst>
                                          <p:attrName>style.visibility</p:attrName>
                                        </p:attrNameLst>
                                      </p:cBhvr>
                                      <p:to>
                                        <p:strVal val="visible"/>
                                      </p:to>
                                    </p:set>
                                    <p:anim calcmode="lin" valueType="num">
                                      <p:cBhvr additive="base">
                                        <p:cTn id="113" dur="500" fill="hold"/>
                                        <p:tgtEl>
                                          <p:spTgt spid="26"/>
                                        </p:tgtEl>
                                        <p:attrNameLst>
                                          <p:attrName>ppt_x</p:attrName>
                                        </p:attrNameLst>
                                      </p:cBhvr>
                                      <p:tavLst>
                                        <p:tav tm="0">
                                          <p:val>
                                            <p:strVal val="#ppt_x"/>
                                          </p:val>
                                        </p:tav>
                                        <p:tav tm="100000">
                                          <p:val>
                                            <p:strVal val="#ppt_x"/>
                                          </p:val>
                                        </p:tav>
                                      </p:tavLst>
                                    </p:anim>
                                    <p:anim calcmode="lin" valueType="num">
                                      <p:cBhvr additive="base">
                                        <p:cTn id="114"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115" fill="hold">
                      <p:stCondLst>
                        <p:cond delay="indefinite"/>
                      </p:stCondLst>
                      <p:childTnLst>
                        <p:par>
                          <p:cTn id="116" fill="hold">
                            <p:stCondLst>
                              <p:cond delay="0"/>
                            </p:stCondLst>
                            <p:childTnLst>
                              <p:par>
                                <p:cTn id="117" presetID="2" presetClass="entr" presetSubtype="4" fill="hold" grpId="0" nodeType="clickEffect">
                                  <p:stCondLst>
                                    <p:cond delay="0"/>
                                  </p:stCondLst>
                                  <p:childTnLst>
                                    <p:set>
                                      <p:cBhvr>
                                        <p:cTn id="118" dur="1" fill="hold">
                                          <p:stCondLst>
                                            <p:cond delay="0"/>
                                          </p:stCondLst>
                                        </p:cTn>
                                        <p:tgtEl>
                                          <p:spTgt spid="27"/>
                                        </p:tgtEl>
                                        <p:attrNameLst>
                                          <p:attrName>style.visibility</p:attrName>
                                        </p:attrNameLst>
                                      </p:cBhvr>
                                      <p:to>
                                        <p:strVal val="visible"/>
                                      </p:to>
                                    </p:set>
                                    <p:anim calcmode="lin" valueType="num">
                                      <p:cBhvr additive="base">
                                        <p:cTn id="119" dur="500" fill="hold"/>
                                        <p:tgtEl>
                                          <p:spTgt spid="27"/>
                                        </p:tgtEl>
                                        <p:attrNameLst>
                                          <p:attrName>ppt_x</p:attrName>
                                        </p:attrNameLst>
                                      </p:cBhvr>
                                      <p:tavLst>
                                        <p:tav tm="0">
                                          <p:val>
                                            <p:strVal val="#ppt_x"/>
                                          </p:val>
                                        </p:tav>
                                        <p:tav tm="100000">
                                          <p:val>
                                            <p:strVal val="#ppt_x"/>
                                          </p:val>
                                        </p:tav>
                                      </p:tavLst>
                                    </p:anim>
                                    <p:anim calcmode="lin" valueType="num">
                                      <p:cBhvr additive="base">
                                        <p:cTn id="120"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121" fill="hold">
                      <p:stCondLst>
                        <p:cond delay="indefinite"/>
                      </p:stCondLst>
                      <p:childTnLst>
                        <p:par>
                          <p:cTn id="122" fill="hold">
                            <p:stCondLst>
                              <p:cond delay="0"/>
                            </p:stCondLst>
                            <p:childTnLst>
                              <p:par>
                                <p:cTn id="123" presetID="2" presetClass="entr" presetSubtype="4" fill="hold" grpId="0" nodeType="clickEffect">
                                  <p:stCondLst>
                                    <p:cond delay="0"/>
                                  </p:stCondLst>
                                  <p:childTnLst>
                                    <p:set>
                                      <p:cBhvr>
                                        <p:cTn id="124" dur="1" fill="hold">
                                          <p:stCondLst>
                                            <p:cond delay="0"/>
                                          </p:stCondLst>
                                        </p:cTn>
                                        <p:tgtEl>
                                          <p:spTgt spid="13"/>
                                        </p:tgtEl>
                                        <p:attrNameLst>
                                          <p:attrName>style.visibility</p:attrName>
                                        </p:attrNameLst>
                                      </p:cBhvr>
                                      <p:to>
                                        <p:strVal val="visible"/>
                                      </p:to>
                                    </p:set>
                                    <p:anim calcmode="lin" valueType="num">
                                      <p:cBhvr additive="base">
                                        <p:cTn id="125" dur="500" fill="hold"/>
                                        <p:tgtEl>
                                          <p:spTgt spid="13"/>
                                        </p:tgtEl>
                                        <p:attrNameLst>
                                          <p:attrName>ppt_x</p:attrName>
                                        </p:attrNameLst>
                                      </p:cBhvr>
                                      <p:tavLst>
                                        <p:tav tm="0">
                                          <p:val>
                                            <p:strVal val="#ppt_x"/>
                                          </p:val>
                                        </p:tav>
                                        <p:tav tm="100000">
                                          <p:val>
                                            <p:strVal val="#ppt_x"/>
                                          </p:val>
                                        </p:tav>
                                      </p:tavLst>
                                    </p:anim>
                                    <p:anim calcmode="lin" valueType="num">
                                      <p:cBhvr additive="base">
                                        <p:cTn id="12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9" grpId="0" animBg="1"/>
      <p:bldP spid="10" grpId="0" animBg="1"/>
      <p:bldP spid="11" grpId="0" animBg="1"/>
      <p:bldP spid="15" grpId="0"/>
      <p:bldP spid="16" grpId="0"/>
      <p:bldP spid="17" grpId="0"/>
      <p:bldP spid="22" grpId="0" animBg="1"/>
      <p:bldP spid="40" grpId="0"/>
      <p:bldP spid="41" grpId="0" animBg="1"/>
      <p:bldP spid="42" grpId="0"/>
      <p:bldGraphic spid="4" grpId="0">
        <p:bldAsOne/>
      </p:bldGraphic>
      <p:bldP spid="12" grpId="0" animBg="1"/>
      <p:bldP spid="13" grpId="0" animBg="1"/>
      <p:bldP spid="26" grpId="0" animBg="1"/>
      <p:bldP spid="2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2450" y="657225"/>
            <a:ext cx="1469231" cy="1619250"/>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2950" y="2381250"/>
            <a:ext cx="1278731" cy="1495425"/>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2943" y="3981450"/>
            <a:ext cx="1328738" cy="1476375"/>
          </a:xfrm>
          <a:prstGeom prst="rect">
            <a:avLst/>
          </a:prstGeom>
        </p:spPr>
      </p:pic>
      <p:sp>
        <p:nvSpPr>
          <p:cNvPr id="6" name="TextBox 5"/>
          <p:cNvSpPr txBox="1"/>
          <p:nvPr/>
        </p:nvSpPr>
        <p:spPr>
          <a:xfrm>
            <a:off x="2362199" y="1276350"/>
            <a:ext cx="7534275" cy="1200329"/>
          </a:xfrm>
          <a:prstGeom prst="rect">
            <a:avLst/>
          </a:prstGeom>
          <a:noFill/>
        </p:spPr>
        <p:txBody>
          <a:bodyPr wrap="square" rtlCol="0">
            <a:spAutoFit/>
          </a:bodyPr>
          <a:lstStyle/>
          <a:p>
            <a:r>
              <a:rPr lang="en-US" sz="3600" dirty="0" smtClean="0">
                <a:solidFill>
                  <a:srgbClr val="7030A0"/>
                </a:solidFill>
              </a:rPr>
              <a:t>This is Mr. </a:t>
            </a:r>
            <a:r>
              <a:rPr lang="en-US" sz="3600" dirty="0" err="1" smtClean="0">
                <a:solidFill>
                  <a:srgbClr val="7030A0"/>
                </a:solidFill>
              </a:rPr>
              <a:t>Jaman</a:t>
            </a:r>
            <a:r>
              <a:rPr lang="en-US" sz="3600" dirty="0" smtClean="0">
                <a:solidFill>
                  <a:srgbClr val="7030A0"/>
                </a:solidFill>
              </a:rPr>
              <a:t>. He </a:t>
            </a:r>
            <a:r>
              <a:rPr lang="en-US" sz="3600" dirty="0" smtClean="0"/>
              <a:t>himself is a teacher.</a:t>
            </a:r>
            <a:endParaRPr lang="en-US" sz="3600" dirty="0"/>
          </a:p>
        </p:txBody>
      </p:sp>
      <p:sp>
        <p:nvSpPr>
          <p:cNvPr id="7" name="TextBox 6"/>
          <p:cNvSpPr txBox="1"/>
          <p:nvPr/>
        </p:nvSpPr>
        <p:spPr>
          <a:xfrm>
            <a:off x="2152650" y="2686050"/>
            <a:ext cx="8896350" cy="646331"/>
          </a:xfrm>
          <a:prstGeom prst="rect">
            <a:avLst/>
          </a:prstGeom>
          <a:noFill/>
        </p:spPr>
        <p:txBody>
          <a:bodyPr wrap="square" rtlCol="0">
            <a:spAutoFit/>
          </a:bodyPr>
          <a:lstStyle/>
          <a:p>
            <a:r>
              <a:rPr lang="en-US" sz="3600" dirty="0" err="1" smtClean="0">
                <a:solidFill>
                  <a:srgbClr val="7030A0"/>
                </a:solidFill>
              </a:rPr>
              <a:t>Shima</a:t>
            </a:r>
            <a:r>
              <a:rPr lang="en-US" sz="3600" dirty="0" smtClean="0">
                <a:solidFill>
                  <a:srgbClr val="7030A0"/>
                </a:solidFill>
              </a:rPr>
              <a:t> is his wife. </a:t>
            </a:r>
            <a:r>
              <a:rPr lang="en-US" sz="3600" dirty="0" smtClean="0"/>
              <a:t>She ………….is carrying </a:t>
            </a:r>
            <a:r>
              <a:rPr lang="en-US" sz="3600" dirty="0" smtClean="0">
                <a:solidFill>
                  <a:srgbClr val="7030A0"/>
                </a:solidFill>
              </a:rPr>
              <a:t>water.</a:t>
            </a:r>
            <a:endParaRPr lang="en-US" sz="3600" dirty="0">
              <a:solidFill>
                <a:srgbClr val="7030A0"/>
              </a:solidFill>
            </a:endParaRPr>
          </a:p>
        </p:txBody>
      </p:sp>
      <p:sp>
        <p:nvSpPr>
          <p:cNvPr id="8" name="TextBox 7"/>
          <p:cNvSpPr txBox="1"/>
          <p:nvPr/>
        </p:nvSpPr>
        <p:spPr>
          <a:xfrm>
            <a:off x="6181725" y="2524337"/>
            <a:ext cx="1600200" cy="646331"/>
          </a:xfrm>
          <a:prstGeom prst="rect">
            <a:avLst/>
          </a:prstGeom>
          <a:noFill/>
        </p:spPr>
        <p:txBody>
          <a:bodyPr wrap="square" rtlCol="0">
            <a:spAutoFit/>
          </a:bodyPr>
          <a:lstStyle/>
          <a:p>
            <a:r>
              <a:rPr lang="en-US" sz="3600" dirty="0"/>
              <a:t>herself</a:t>
            </a:r>
            <a:endParaRPr lang="en-US" dirty="0"/>
          </a:p>
        </p:txBody>
      </p:sp>
      <p:sp>
        <p:nvSpPr>
          <p:cNvPr id="9" name="TextBox 8"/>
          <p:cNvSpPr txBox="1"/>
          <p:nvPr/>
        </p:nvSpPr>
        <p:spPr>
          <a:xfrm>
            <a:off x="2101453" y="4139624"/>
            <a:ext cx="9208294" cy="1200329"/>
          </a:xfrm>
          <a:prstGeom prst="rect">
            <a:avLst/>
          </a:prstGeom>
          <a:noFill/>
        </p:spPr>
        <p:txBody>
          <a:bodyPr wrap="square" rtlCol="0">
            <a:spAutoFit/>
          </a:bodyPr>
          <a:lstStyle/>
          <a:p>
            <a:r>
              <a:rPr lang="en-US" sz="3600" dirty="0" smtClean="0">
                <a:solidFill>
                  <a:srgbClr val="7030A0"/>
                </a:solidFill>
              </a:rPr>
              <a:t>They are </a:t>
            </a:r>
            <a:r>
              <a:rPr lang="en-US" sz="3600" dirty="0" err="1" smtClean="0">
                <a:solidFill>
                  <a:srgbClr val="7030A0"/>
                </a:solidFill>
              </a:rPr>
              <a:t>chakma</a:t>
            </a:r>
            <a:r>
              <a:rPr lang="en-US" sz="3600" dirty="0" smtClean="0">
                <a:solidFill>
                  <a:srgbClr val="7030A0"/>
                </a:solidFill>
              </a:rPr>
              <a:t>. They    ……………      do their all </a:t>
            </a:r>
            <a:r>
              <a:rPr lang="en-US" sz="3600" dirty="0">
                <a:solidFill>
                  <a:srgbClr val="7030A0"/>
                </a:solidFill>
              </a:rPr>
              <a:t>activities.</a:t>
            </a:r>
            <a:r>
              <a:rPr lang="en-US" sz="3600" dirty="0" smtClean="0">
                <a:solidFill>
                  <a:srgbClr val="7030A0"/>
                </a:solidFill>
              </a:rPr>
              <a:t> </a:t>
            </a:r>
            <a:endParaRPr lang="en-US" sz="3600" dirty="0">
              <a:solidFill>
                <a:srgbClr val="7030A0"/>
              </a:solidFill>
            </a:endParaRPr>
          </a:p>
        </p:txBody>
      </p:sp>
      <p:sp>
        <p:nvSpPr>
          <p:cNvPr id="10" name="TextBox 9"/>
          <p:cNvSpPr txBox="1"/>
          <p:nvPr/>
        </p:nvSpPr>
        <p:spPr>
          <a:xfrm>
            <a:off x="6600825" y="3990975"/>
            <a:ext cx="2147889" cy="584775"/>
          </a:xfrm>
          <a:prstGeom prst="rect">
            <a:avLst/>
          </a:prstGeom>
          <a:noFill/>
        </p:spPr>
        <p:txBody>
          <a:bodyPr wrap="square" rtlCol="0">
            <a:spAutoFit/>
          </a:bodyPr>
          <a:lstStyle/>
          <a:p>
            <a:r>
              <a:rPr lang="en-US" sz="3200" dirty="0" smtClean="0"/>
              <a:t>Themselves  </a:t>
            </a:r>
            <a:endParaRPr lang="en-US" sz="3200" dirty="0"/>
          </a:p>
        </p:txBody>
      </p:sp>
      <p:sp>
        <p:nvSpPr>
          <p:cNvPr id="11" name="TextBox 10"/>
          <p:cNvSpPr txBox="1"/>
          <p:nvPr/>
        </p:nvSpPr>
        <p:spPr>
          <a:xfrm>
            <a:off x="229790" y="5726459"/>
            <a:ext cx="10153650" cy="1077218"/>
          </a:xfrm>
          <a:prstGeom prst="rect">
            <a:avLst/>
          </a:prstGeom>
          <a:noFill/>
        </p:spPr>
        <p:txBody>
          <a:bodyPr wrap="square" rtlCol="0">
            <a:spAutoFit/>
          </a:bodyPr>
          <a:lstStyle/>
          <a:p>
            <a:r>
              <a:rPr lang="en-US" sz="3200" dirty="0" smtClean="0">
                <a:solidFill>
                  <a:srgbClr val="7030A0"/>
                </a:solidFill>
              </a:rPr>
              <a:t>Similarly</a:t>
            </a:r>
            <a:r>
              <a:rPr lang="en-US" sz="3200" dirty="0" smtClean="0">
                <a:solidFill>
                  <a:srgbClr val="FF0000"/>
                </a:solidFill>
              </a:rPr>
              <a:t> </a:t>
            </a:r>
            <a:r>
              <a:rPr lang="en-US" sz="3200" i="1" dirty="0" smtClean="0"/>
              <a:t>myself, yourself, ourselves, oneself, itself </a:t>
            </a:r>
            <a:r>
              <a:rPr lang="en-US" sz="3200" dirty="0" smtClean="0">
                <a:solidFill>
                  <a:srgbClr val="7030A0"/>
                </a:solidFill>
              </a:rPr>
              <a:t>etc. are the example of reflexive pronoun.</a:t>
            </a:r>
            <a:endParaRPr lang="en-US" sz="3200" dirty="0">
              <a:solidFill>
                <a:srgbClr val="7030A0"/>
              </a:solidFill>
            </a:endParaRPr>
          </a:p>
        </p:txBody>
      </p:sp>
      <p:sp>
        <p:nvSpPr>
          <p:cNvPr id="13" name="TextBox 12"/>
          <p:cNvSpPr txBox="1"/>
          <p:nvPr/>
        </p:nvSpPr>
        <p:spPr>
          <a:xfrm>
            <a:off x="391715" y="13931"/>
            <a:ext cx="6590110" cy="523220"/>
          </a:xfrm>
          <a:prstGeom prst="rect">
            <a:avLst/>
          </a:prstGeom>
          <a:noFill/>
        </p:spPr>
        <p:txBody>
          <a:bodyPr wrap="square" rtlCol="0">
            <a:spAutoFit/>
          </a:bodyPr>
          <a:lstStyle/>
          <a:p>
            <a:r>
              <a:rPr lang="en-US" sz="2800" dirty="0" smtClean="0"/>
              <a:t>THEN; himself, herself and Themselves are: </a:t>
            </a:r>
            <a:endParaRPr lang="en-US" sz="2800" dirty="0"/>
          </a:p>
        </p:txBody>
      </p:sp>
      <p:sp>
        <p:nvSpPr>
          <p:cNvPr id="14" name="TextBox 13"/>
          <p:cNvSpPr txBox="1"/>
          <p:nvPr/>
        </p:nvSpPr>
        <p:spPr>
          <a:xfrm>
            <a:off x="7505700" y="13931"/>
            <a:ext cx="2419350" cy="1323439"/>
          </a:xfrm>
          <a:prstGeom prst="rect">
            <a:avLst/>
          </a:prstGeom>
          <a:solidFill>
            <a:schemeClr val="accent3"/>
          </a:solidFill>
        </p:spPr>
        <p:txBody>
          <a:bodyPr wrap="square" rtlCol="0">
            <a:spAutoFit/>
          </a:bodyPr>
          <a:lstStyle/>
          <a:p>
            <a:r>
              <a:rPr lang="en-US" sz="4000" dirty="0" smtClean="0"/>
              <a:t>Reflexive pronoun</a:t>
            </a:r>
            <a:endParaRPr lang="en-US" sz="4000" dirty="0"/>
          </a:p>
        </p:txBody>
      </p:sp>
    </p:spTree>
    <p:extLst>
      <p:ext uri="{BB962C8B-B14F-4D97-AF65-F5344CB8AC3E}">
        <p14:creationId xmlns:p14="http://schemas.microsoft.com/office/powerpoint/2010/main" val="2595113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5"/>
                                        </p:tgtEl>
                                        <p:attrNameLst>
                                          <p:attrName>style.visibility</p:attrName>
                                        </p:attrNameLst>
                                      </p:cBhvr>
                                      <p:to>
                                        <p:strVal val="visible"/>
                                      </p:to>
                                    </p:set>
                                    <p:anim calcmode="lin" valueType="num">
                                      <p:cBhvr additive="base">
                                        <p:cTn id="37" dur="500" fill="hold"/>
                                        <p:tgtEl>
                                          <p:spTgt spid="5"/>
                                        </p:tgtEl>
                                        <p:attrNameLst>
                                          <p:attrName>ppt_x</p:attrName>
                                        </p:attrNameLst>
                                      </p:cBhvr>
                                      <p:tavLst>
                                        <p:tav tm="0">
                                          <p:val>
                                            <p:strVal val="#ppt_x"/>
                                          </p:val>
                                        </p:tav>
                                        <p:tav tm="100000">
                                          <p:val>
                                            <p:strVal val="#ppt_x"/>
                                          </p:val>
                                        </p:tav>
                                      </p:tavLst>
                                    </p:anim>
                                    <p:anim calcmode="lin" valueType="num">
                                      <p:cBhvr additive="base">
                                        <p:cTn id="3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anim calcmode="lin" valueType="num">
                                      <p:cBhvr additive="base">
                                        <p:cTn id="43" dur="500" fill="hold"/>
                                        <p:tgtEl>
                                          <p:spTgt spid="9"/>
                                        </p:tgtEl>
                                        <p:attrNameLst>
                                          <p:attrName>ppt_x</p:attrName>
                                        </p:attrNameLst>
                                      </p:cBhvr>
                                      <p:tavLst>
                                        <p:tav tm="0">
                                          <p:val>
                                            <p:strVal val="#ppt_x"/>
                                          </p:val>
                                        </p:tav>
                                        <p:tav tm="100000">
                                          <p:val>
                                            <p:strVal val="#ppt_x"/>
                                          </p:val>
                                        </p:tav>
                                      </p:tavLst>
                                    </p:anim>
                                    <p:anim calcmode="lin" valueType="num">
                                      <p:cBhvr additive="base">
                                        <p:cTn id="4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0"/>
                                        </p:tgtEl>
                                        <p:attrNameLst>
                                          <p:attrName>style.visibility</p:attrName>
                                        </p:attrNameLst>
                                      </p:cBhvr>
                                      <p:to>
                                        <p:strVal val="visible"/>
                                      </p:to>
                                    </p:set>
                                    <p:anim calcmode="lin" valueType="num">
                                      <p:cBhvr additive="base">
                                        <p:cTn id="49" dur="500" fill="hold"/>
                                        <p:tgtEl>
                                          <p:spTgt spid="10"/>
                                        </p:tgtEl>
                                        <p:attrNameLst>
                                          <p:attrName>ppt_x</p:attrName>
                                        </p:attrNameLst>
                                      </p:cBhvr>
                                      <p:tavLst>
                                        <p:tav tm="0">
                                          <p:val>
                                            <p:strVal val="#ppt_x"/>
                                          </p:val>
                                        </p:tav>
                                        <p:tav tm="100000">
                                          <p:val>
                                            <p:strVal val="#ppt_x"/>
                                          </p:val>
                                        </p:tav>
                                      </p:tavLst>
                                    </p:anim>
                                    <p:anim calcmode="lin" valueType="num">
                                      <p:cBhvr additive="base">
                                        <p:cTn id="5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3"/>
                                        </p:tgtEl>
                                        <p:attrNameLst>
                                          <p:attrName>style.visibility</p:attrName>
                                        </p:attrNameLst>
                                      </p:cBhvr>
                                      <p:to>
                                        <p:strVal val="visible"/>
                                      </p:to>
                                    </p:set>
                                    <p:anim calcmode="lin" valueType="num">
                                      <p:cBhvr additive="base">
                                        <p:cTn id="55" dur="500" fill="hold"/>
                                        <p:tgtEl>
                                          <p:spTgt spid="13"/>
                                        </p:tgtEl>
                                        <p:attrNameLst>
                                          <p:attrName>ppt_x</p:attrName>
                                        </p:attrNameLst>
                                      </p:cBhvr>
                                      <p:tavLst>
                                        <p:tav tm="0">
                                          <p:val>
                                            <p:strVal val="#ppt_x"/>
                                          </p:val>
                                        </p:tav>
                                        <p:tav tm="100000">
                                          <p:val>
                                            <p:strVal val="#ppt_x"/>
                                          </p:val>
                                        </p:tav>
                                      </p:tavLst>
                                    </p:anim>
                                    <p:anim calcmode="lin" valueType="num">
                                      <p:cBhvr additive="base">
                                        <p:cTn id="5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4"/>
                                        </p:tgtEl>
                                        <p:attrNameLst>
                                          <p:attrName>style.visibility</p:attrName>
                                        </p:attrNameLst>
                                      </p:cBhvr>
                                      <p:to>
                                        <p:strVal val="visible"/>
                                      </p:to>
                                    </p:set>
                                    <p:anim calcmode="lin" valueType="num">
                                      <p:cBhvr additive="base">
                                        <p:cTn id="61" dur="500" fill="hold"/>
                                        <p:tgtEl>
                                          <p:spTgt spid="14"/>
                                        </p:tgtEl>
                                        <p:attrNameLst>
                                          <p:attrName>ppt_x</p:attrName>
                                        </p:attrNameLst>
                                      </p:cBhvr>
                                      <p:tavLst>
                                        <p:tav tm="0">
                                          <p:val>
                                            <p:strVal val="#ppt_x"/>
                                          </p:val>
                                        </p:tav>
                                        <p:tav tm="100000">
                                          <p:val>
                                            <p:strVal val="#ppt_x"/>
                                          </p:val>
                                        </p:tav>
                                      </p:tavLst>
                                    </p:anim>
                                    <p:anim calcmode="lin" valueType="num">
                                      <p:cBhvr additive="base">
                                        <p:cTn id="6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11"/>
                                        </p:tgtEl>
                                        <p:attrNameLst>
                                          <p:attrName>style.visibility</p:attrName>
                                        </p:attrNameLst>
                                      </p:cBhvr>
                                      <p:to>
                                        <p:strVal val="visible"/>
                                      </p:to>
                                    </p:set>
                                    <p:anim calcmode="lin" valueType="num">
                                      <p:cBhvr additive="base">
                                        <p:cTn id="67" dur="500" fill="hold"/>
                                        <p:tgtEl>
                                          <p:spTgt spid="11"/>
                                        </p:tgtEl>
                                        <p:attrNameLst>
                                          <p:attrName>ppt_x</p:attrName>
                                        </p:attrNameLst>
                                      </p:cBhvr>
                                      <p:tavLst>
                                        <p:tav tm="0">
                                          <p:val>
                                            <p:strVal val="#ppt_x"/>
                                          </p:val>
                                        </p:tav>
                                        <p:tav tm="100000">
                                          <p:val>
                                            <p:strVal val="#ppt_x"/>
                                          </p:val>
                                        </p:tav>
                                      </p:tavLst>
                                    </p:anim>
                                    <p:anim calcmode="lin" valueType="num">
                                      <p:cBhvr additive="base">
                                        <p:cTn id="6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P spid="11" grpId="0"/>
      <p:bldP spid="13" grpId="0"/>
      <p:bldP spid="1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752850" y="0"/>
            <a:ext cx="3829050" cy="646331"/>
          </a:xfrm>
          <a:prstGeom prst="rect">
            <a:avLst/>
          </a:prstGeom>
          <a:solidFill>
            <a:srgbClr val="FFFF00"/>
          </a:solidFill>
        </p:spPr>
        <p:txBody>
          <a:bodyPr wrap="square" rtlCol="0">
            <a:spAutoFit/>
          </a:bodyPr>
          <a:lstStyle/>
          <a:p>
            <a:r>
              <a:rPr lang="en-US" sz="3600" dirty="0" smtClean="0">
                <a:solidFill>
                  <a:srgbClr val="FF0000"/>
                </a:solidFill>
              </a:rPr>
              <a:t>Work individually</a:t>
            </a:r>
            <a:endParaRPr lang="en-US" sz="3600" dirty="0">
              <a:solidFill>
                <a:srgbClr val="FF0000"/>
              </a:solidFill>
            </a:endParaRPr>
          </a:p>
        </p:txBody>
      </p:sp>
      <p:sp>
        <p:nvSpPr>
          <p:cNvPr id="3" name="TextBox 2"/>
          <p:cNvSpPr txBox="1"/>
          <p:nvPr/>
        </p:nvSpPr>
        <p:spPr>
          <a:xfrm>
            <a:off x="1381125" y="800100"/>
            <a:ext cx="9059412" cy="646331"/>
          </a:xfrm>
          <a:prstGeom prst="rect">
            <a:avLst/>
          </a:prstGeom>
          <a:solidFill>
            <a:srgbClr val="002060"/>
          </a:solidFill>
        </p:spPr>
        <p:txBody>
          <a:bodyPr wrap="square" rtlCol="0">
            <a:spAutoFit/>
          </a:bodyPr>
          <a:lstStyle/>
          <a:p>
            <a:r>
              <a:rPr lang="en-US" sz="3600" dirty="0" smtClean="0">
                <a:solidFill>
                  <a:srgbClr val="00B050"/>
                </a:solidFill>
              </a:rPr>
              <a:t>Fill in the gaps with personal/reflexive pronoun.</a:t>
            </a:r>
            <a:endParaRPr lang="en-US" sz="3600" dirty="0">
              <a:solidFill>
                <a:srgbClr val="00B050"/>
              </a:solidFill>
            </a:endParaRPr>
          </a:p>
        </p:txBody>
      </p:sp>
      <p:sp>
        <p:nvSpPr>
          <p:cNvPr id="4" name="TextBox 3"/>
          <p:cNvSpPr txBox="1"/>
          <p:nvPr/>
        </p:nvSpPr>
        <p:spPr>
          <a:xfrm>
            <a:off x="1019176" y="1923365"/>
            <a:ext cx="10172700" cy="3970318"/>
          </a:xfrm>
          <a:prstGeom prst="rect">
            <a:avLst/>
          </a:prstGeom>
          <a:noFill/>
        </p:spPr>
        <p:txBody>
          <a:bodyPr wrap="square" rtlCol="0">
            <a:spAutoFit/>
          </a:bodyPr>
          <a:lstStyle/>
          <a:p>
            <a:r>
              <a:rPr lang="en-US" sz="3600" dirty="0" smtClean="0">
                <a:solidFill>
                  <a:srgbClr val="7030A0"/>
                </a:solidFill>
              </a:rPr>
              <a:t>…….am a teacher. </a:t>
            </a:r>
          </a:p>
          <a:p>
            <a:r>
              <a:rPr lang="en-US" sz="3600" dirty="0" smtClean="0">
                <a:solidFill>
                  <a:srgbClr val="7030A0"/>
                </a:solidFill>
              </a:rPr>
              <a:t>………….students like me very much.</a:t>
            </a:r>
          </a:p>
          <a:p>
            <a:r>
              <a:rPr lang="en-US" sz="3600" dirty="0" smtClean="0">
                <a:solidFill>
                  <a:srgbClr val="7030A0"/>
                </a:solidFill>
              </a:rPr>
              <a:t> …………..do everything as I direct ……………  . </a:t>
            </a:r>
          </a:p>
          <a:p>
            <a:r>
              <a:rPr lang="en-US" sz="3600" dirty="0" smtClean="0">
                <a:solidFill>
                  <a:srgbClr val="7030A0"/>
                </a:solidFill>
              </a:rPr>
              <a:t>They help ……….in my classroom activities.</a:t>
            </a:r>
          </a:p>
          <a:p>
            <a:r>
              <a:rPr lang="en-US" sz="3600" dirty="0" smtClean="0">
                <a:solidFill>
                  <a:srgbClr val="7030A0"/>
                </a:solidFill>
              </a:rPr>
              <a:t> so I feel proud of …………</a:t>
            </a:r>
            <a:r>
              <a:rPr lang="en-US" sz="3600" dirty="0">
                <a:solidFill>
                  <a:srgbClr val="7030A0"/>
                </a:solidFill>
              </a:rPr>
              <a:t> activities.</a:t>
            </a:r>
            <a:endParaRPr lang="en-US" sz="3600" dirty="0" smtClean="0">
              <a:solidFill>
                <a:srgbClr val="7030A0"/>
              </a:solidFill>
            </a:endParaRPr>
          </a:p>
          <a:p>
            <a:r>
              <a:rPr lang="en-US" sz="3600" dirty="0" smtClean="0">
                <a:solidFill>
                  <a:srgbClr val="7030A0"/>
                </a:solidFill>
              </a:rPr>
              <a:t>They ………………..do their work attentively.</a:t>
            </a:r>
          </a:p>
          <a:p>
            <a:r>
              <a:rPr lang="en-US" sz="3600" dirty="0" smtClean="0">
                <a:solidFill>
                  <a:srgbClr val="7030A0"/>
                </a:solidFill>
              </a:rPr>
              <a:t>I ………….monitor them cordially.</a:t>
            </a:r>
            <a:endParaRPr lang="en-US" sz="3600" dirty="0">
              <a:solidFill>
                <a:srgbClr val="7030A0"/>
              </a:solidFill>
            </a:endParaRPr>
          </a:p>
        </p:txBody>
      </p:sp>
      <p:sp>
        <p:nvSpPr>
          <p:cNvPr id="5" name="TextBox 4"/>
          <p:cNvSpPr txBox="1"/>
          <p:nvPr/>
        </p:nvSpPr>
        <p:spPr>
          <a:xfrm>
            <a:off x="1304925" y="1931609"/>
            <a:ext cx="571500" cy="646331"/>
          </a:xfrm>
          <a:prstGeom prst="rect">
            <a:avLst/>
          </a:prstGeom>
          <a:noFill/>
        </p:spPr>
        <p:txBody>
          <a:bodyPr wrap="square" rtlCol="0">
            <a:spAutoFit/>
          </a:bodyPr>
          <a:lstStyle/>
          <a:p>
            <a:r>
              <a:rPr lang="en-US" sz="3600" dirty="0" smtClean="0">
                <a:solidFill>
                  <a:srgbClr val="FF0000"/>
                </a:solidFill>
              </a:rPr>
              <a:t>I</a:t>
            </a:r>
            <a:endParaRPr lang="en-US" sz="3600" dirty="0">
              <a:solidFill>
                <a:srgbClr val="FF0000"/>
              </a:solidFill>
            </a:endParaRPr>
          </a:p>
        </p:txBody>
      </p:sp>
      <p:sp>
        <p:nvSpPr>
          <p:cNvPr id="6" name="TextBox 5"/>
          <p:cNvSpPr txBox="1"/>
          <p:nvPr/>
        </p:nvSpPr>
        <p:spPr>
          <a:xfrm>
            <a:off x="1381125" y="2423396"/>
            <a:ext cx="866775" cy="646331"/>
          </a:xfrm>
          <a:prstGeom prst="rect">
            <a:avLst/>
          </a:prstGeom>
          <a:noFill/>
        </p:spPr>
        <p:txBody>
          <a:bodyPr wrap="square" rtlCol="0">
            <a:spAutoFit/>
          </a:bodyPr>
          <a:lstStyle/>
          <a:p>
            <a:r>
              <a:rPr lang="en-US" sz="3600" dirty="0" smtClean="0">
                <a:solidFill>
                  <a:srgbClr val="FF0000"/>
                </a:solidFill>
              </a:rPr>
              <a:t>MY</a:t>
            </a:r>
            <a:endParaRPr lang="en-US" sz="3600" dirty="0">
              <a:solidFill>
                <a:srgbClr val="FF0000"/>
              </a:solidFill>
            </a:endParaRPr>
          </a:p>
        </p:txBody>
      </p:sp>
      <p:sp>
        <p:nvSpPr>
          <p:cNvPr id="7" name="TextBox 6"/>
          <p:cNvSpPr txBox="1"/>
          <p:nvPr/>
        </p:nvSpPr>
        <p:spPr>
          <a:xfrm>
            <a:off x="1304925" y="2951316"/>
            <a:ext cx="1152525" cy="646331"/>
          </a:xfrm>
          <a:prstGeom prst="rect">
            <a:avLst/>
          </a:prstGeom>
          <a:noFill/>
        </p:spPr>
        <p:txBody>
          <a:bodyPr wrap="square" rtlCol="0">
            <a:spAutoFit/>
          </a:bodyPr>
          <a:lstStyle/>
          <a:p>
            <a:r>
              <a:rPr lang="en-US" sz="3600" dirty="0" smtClean="0">
                <a:solidFill>
                  <a:srgbClr val="FF0000"/>
                </a:solidFill>
              </a:rPr>
              <a:t>They</a:t>
            </a:r>
            <a:endParaRPr lang="en-US" sz="3600" dirty="0">
              <a:solidFill>
                <a:srgbClr val="FF0000"/>
              </a:solidFill>
            </a:endParaRPr>
          </a:p>
        </p:txBody>
      </p:sp>
      <p:sp>
        <p:nvSpPr>
          <p:cNvPr id="8" name="TextBox 7"/>
          <p:cNvSpPr txBox="1"/>
          <p:nvPr/>
        </p:nvSpPr>
        <p:spPr>
          <a:xfrm>
            <a:off x="7381876" y="2951315"/>
            <a:ext cx="1504949" cy="646331"/>
          </a:xfrm>
          <a:prstGeom prst="rect">
            <a:avLst/>
          </a:prstGeom>
          <a:noFill/>
        </p:spPr>
        <p:txBody>
          <a:bodyPr wrap="square" rtlCol="0">
            <a:spAutoFit/>
          </a:bodyPr>
          <a:lstStyle/>
          <a:p>
            <a:r>
              <a:rPr lang="en-US" sz="3600" dirty="0" smtClean="0">
                <a:solidFill>
                  <a:srgbClr val="FF0000"/>
                </a:solidFill>
              </a:rPr>
              <a:t>Them </a:t>
            </a:r>
            <a:endParaRPr lang="en-US" sz="3600" dirty="0">
              <a:solidFill>
                <a:srgbClr val="FF0000"/>
              </a:solidFill>
            </a:endParaRPr>
          </a:p>
        </p:txBody>
      </p:sp>
      <p:sp>
        <p:nvSpPr>
          <p:cNvPr id="9" name="TextBox 8"/>
          <p:cNvSpPr txBox="1"/>
          <p:nvPr/>
        </p:nvSpPr>
        <p:spPr>
          <a:xfrm>
            <a:off x="3064669" y="3489690"/>
            <a:ext cx="850106" cy="646331"/>
          </a:xfrm>
          <a:prstGeom prst="rect">
            <a:avLst/>
          </a:prstGeom>
          <a:noFill/>
        </p:spPr>
        <p:txBody>
          <a:bodyPr wrap="square" rtlCol="0">
            <a:spAutoFit/>
          </a:bodyPr>
          <a:lstStyle/>
          <a:p>
            <a:r>
              <a:rPr lang="en-US" sz="3600" dirty="0">
                <a:solidFill>
                  <a:srgbClr val="FF0000"/>
                </a:solidFill>
              </a:rPr>
              <a:t>m</a:t>
            </a:r>
            <a:r>
              <a:rPr lang="en-US" sz="3600" dirty="0" smtClean="0">
                <a:solidFill>
                  <a:srgbClr val="FF0000"/>
                </a:solidFill>
              </a:rPr>
              <a:t>e </a:t>
            </a:r>
            <a:endParaRPr lang="en-US" sz="3600" dirty="0">
              <a:solidFill>
                <a:srgbClr val="FF0000"/>
              </a:solidFill>
            </a:endParaRPr>
          </a:p>
        </p:txBody>
      </p:sp>
      <p:sp>
        <p:nvSpPr>
          <p:cNvPr id="10" name="TextBox 9"/>
          <p:cNvSpPr txBox="1"/>
          <p:nvPr/>
        </p:nvSpPr>
        <p:spPr>
          <a:xfrm>
            <a:off x="4600575" y="3971925"/>
            <a:ext cx="1066800" cy="646331"/>
          </a:xfrm>
          <a:prstGeom prst="rect">
            <a:avLst/>
          </a:prstGeom>
          <a:noFill/>
        </p:spPr>
        <p:txBody>
          <a:bodyPr wrap="square" rtlCol="0">
            <a:spAutoFit/>
          </a:bodyPr>
          <a:lstStyle/>
          <a:p>
            <a:r>
              <a:rPr lang="en-US" sz="3600" dirty="0" smtClean="0">
                <a:solidFill>
                  <a:srgbClr val="FF0000"/>
                </a:solidFill>
              </a:rPr>
              <a:t>their</a:t>
            </a:r>
            <a:endParaRPr lang="en-US" sz="3600" dirty="0">
              <a:solidFill>
                <a:srgbClr val="FF0000"/>
              </a:solidFill>
            </a:endParaRPr>
          </a:p>
        </p:txBody>
      </p:sp>
      <p:sp>
        <p:nvSpPr>
          <p:cNvPr id="12" name="TextBox 11"/>
          <p:cNvSpPr txBox="1"/>
          <p:nvPr/>
        </p:nvSpPr>
        <p:spPr>
          <a:xfrm>
            <a:off x="2171700" y="4579197"/>
            <a:ext cx="2152650" cy="584775"/>
          </a:xfrm>
          <a:prstGeom prst="rect">
            <a:avLst/>
          </a:prstGeom>
          <a:noFill/>
        </p:spPr>
        <p:txBody>
          <a:bodyPr wrap="square" rtlCol="0">
            <a:spAutoFit/>
          </a:bodyPr>
          <a:lstStyle/>
          <a:p>
            <a:r>
              <a:rPr lang="en-US" sz="3200" dirty="0" smtClean="0">
                <a:solidFill>
                  <a:srgbClr val="FF0000"/>
                </a:solidFill>
              </a:rPr>
              <a:t>themselves</a:t>
            </a:r>
            <a:endParaRPr lang="en-US" dirty="0"/>
          </a:p>
        </p:txBody>
      </p:sp>
      <p:sp>
        <p:nvSpPr>
          <p:cNvPr id="13" name="TextBox 12"/>
          <p:cNvSpPr txBox="1"/>
          <p:nvPr/>
        </p:nvSpPr>
        <p:spPr>
          <a:xfrm>
            <a:off x="1381125" y="5140784"/>
            <a:ext cx="1381125" cy="584775"/>
          </a:xfrm>
          <a:prstGeom prst="rect">
            <a:avLst/>
          </a:prstGeom>
          <a:noFill/>
        </p:spPr>
        <p:txBody>
          <a:bodyPr wrap="square" rtlCol="0">
            <a:spAutoFit/>
          </a:bodyPr>
          <a:lstStyle/>
          <a:p>
            <a:r>
              <a:rPr lang="en-US" sz="3200" dirty="0">
                <a:solidFill>
                  <a:srgbClr val="FF0000"/>
                </a:solidFill>
              </a:rPr>
              <a:t>myself</a:t>
            </a:r>
            <a:endParaRPr lang="en-US" dirty="0"/>
          </a:p>
        </p:txBody>
      </p:sp>
    </p:spTree>
    <p:extLst>
      <p:ext uri="{BB962C8B-B14F-4D97-AF65-F5344CB8AC3E}">
        <p14:creationId xmlns:p14="http://schemas.microsoft.com/office/powerpoint/2010/main" val="2647053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additive="base">
                                        <p:cTn id="31" dur="500" fill="hold"/>
                                        <p:tgtEl>
                                          <p:spTgt spid="6"/>
                                        </p:tgtEl>
                                        <p:attrNameLst>
                                          <p:attrName>ppt_x</p:attrName>
                                        </p:attrNameLst>
                                      </p:cBhvr>
                                      <p:tavLst>
                                        <p:tav tm="0">
                                          <p:val>
                                            <p:strVal val="#ppt_x"/>
                                          </p:val>
                                        </p:tav>
                                        <p:tav tm="100000">
                                          <p:val>
                                            <p:strVal val="#ppt_x"/>
                                          </p:val>
                                        </p:tav>
                                      </p:tavLst>
                                    </p:anim>
                                    <p:anim calcmode="lin" valueType="num">
                                      <p:cBhvr additive="base">
                                        <p:cTn id="3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additive="base">
                                        <p:cTn id="37" dur="500" fill="hold"/>
                                        <p:tgtEl>
                                          <p:spTgt spid="7"/>
                                        </p:tgtEl>
                                        <p:attrNameLst>
                                          <p:attrName>ppt_x</p:attrName>
                                        </p:attrNameLst>
                                      </p:cBhvr>
                                      <p:tavLst>
                                        <p:tav tm="0">
                                          <p:val>
                                            <p:strVal val="#ppt_x"/>
                                          </p:val>
                                        </p:tav>
                                        <p:tav tm="100000">
                                          <p:val>
                                            <p:strVal val="#ppt_x"/>
                                          </p:val>
                                        </p:tav>
                                      </p:tavLst>
                                    </p:anim>
                                    <p:anim calcmode="lin" valueType="num">
                                      <p:cBhvr additive="base">
                                        <p:cTn id="3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8"/>
                                        </p:tgtEl>
                                        <p:attrNameLst>
                                          <p:attrName>style.visibility</p:attrName>
                                        </p:attrNameLst>
                                      </p:cBhvr>
                                      <p:to>
                                        <p:strVal val="visible"/>
                                      </p:to>
                                    </p:set>
                                    <p:anim calcmode="lin" valueType="num">
                                      <p:cBhvr additive="base">
                                        <p:cTn id="43" dur="500" fill="hold"/>
                                        <p:tgtEl>
                                          <p:spTgt spid="8"/>
                                        </p:tgtEl>
                                        <p:attrNameLst>
                                          <p:attrName>ppt_x</p:attrName>
                                        </p:attrNameLst>
                                      </p:cBhvr>
                                      <p:tavLst>
                                        <p:tav tm="0">
                                          <p:val>
                                            <p:strVal val="#ppt_x"/>
                                          </p:val>
                                        </p:tav>
                                        <p:tav tm="100000">
                                          <p:val>
                                            <p:strVal val="#ppt_x"/>
                                          </p:val>
                                        </p:tav>
                                      </p:tavLst>
                                    </p:anim>
                                    <p:anim calcmode="lin" valueType="num">
                                      <p:cBhvr additive="base">
                                        <p:cTn id="4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9"/>
                                        </p:tgtEl>
                                        <p:attrNameLst>
                                          <p:attrName>style.visibility</p:attrName>
                                        </p:attrNameLst>
                                      </p:cBhvr>
                                      <p:to>
                                        <p:strVal val="visible"/>
                                      </p:to>
                                    </p:set>
                                    <p:anim calcmode="lin" valueType="num">
                                      <p:cBhvr additive="base">
                                        <p:cTn id="49" dur="500" fill="hold"/>
                                        <p:tgtEl>
                                          <p:spTgt spid="9"/>
                                        </p:tgtEl>
                                        <p:attrNameLst>
                                          <p:attrName>ppt_x</p:attrName>
                                        </p:attrNameLst>
                                      </p:cBhvr>
                                      <p:tavLst>
                                        <p:tav tm="0">
                                          <p:val>
                                            <p:strVal val="#ppt_x"/>
                                          </p:val>
                                        </p:tav>
                                        <p:tav tm="100000">
                                          <p:val>
                                            <p:strVal val="#ppt_x"/>
                                          </p:val>
                                        </p:tav>
                                      </p:tavLst>
                                    </p:anim>
                                    <p:anim calcmode="lin" valueType="num">
                                      <p:cBhvr additive="base">
                                        <p:cTn id="5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0"/>
                                        </p:tgtEl>
                                        <p:attrNameLst>
                                          <p:attrName>style.visibility</p:attrName>
                                        </p:attrNameLst>
                                      </p:cBhvr>
                                      <p:to>
                                        <p:strVal val="visible"/>
                                      </p:to>
                                    </p:set>
                                    <p:anim calcmode="lin" valueType="num">
                                      <p:cBhvr additive="base">
                                        <p:cTn id="55" dur="500" fill="hold"/>
                                        <p:tgtEl>
                                          <p:spTgt spid="10"/>
                                        </p:tgtEl>
                                        <p:attrNameLst>
                                          <p:attrName>ppt_x</p:attrName>
                                        </p:attrNameLst>
                                      </p:cBhvr>
                                      <p:tavLst>
                                        <p:tav tm="0">
                                          <p:val>
                                            <p:strVal val="#ppt_x"/>
                                          </p:val>
                                        </p:tav>
                                        <p:tav tm="100000">
                                          <p:val>
                                            <p:strVal val="#ppt_x"/>
                                          </p:val>
                                        </p:tav>
                                      </p:tavLst>
                                    </p:anim>
                                    <p:anim calcmode="lin" valueType="num">
                                      <p:cBhvr additive="base">
                                        <p:cTn id="5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2"/>
                                        </p:tgtEl>
                                        <p:attrNameLst>
                                          <p:attrName>style.visibility</p:attrName>
                                        </p:attrNameLst>
                                      </p:cBhvr>
                                      <p:to>
                                        <p:strVal val="visible"/>
                                      </p:to>
                                    </p:set>
                                    <p:anim calcmode="lin" valueType="num">
                                      <p:cBhvr additive="base">
                                        <p:cTn id="61" dur="500" fill="hold"/>
                                        <p:tgtEl>
                                          <p:spTgt spid="12"/>
                                        </p:tgtEl>
                                        <p:attrNameLst>
                                          <p:attrName>ppt_x</p:attrName>
                                        </p:attrNameLst>
                                      </p:cBhvr>
                                      <p:tavLst>
                                        <p:tav tm="0">
                                          <p:val>
                                            <p:strVal val="#ppt_x"/>
                                          </p:val>
                                        </p:tav>
                                        <p:tav tm="100000">
                                          <p:val>
                                            <p:strVal val="#ppt_x"/>
                                          </p:val>
                                        </p:tav>
                                      </p:tavLst>
                                    </p:anim>
                                    <p:anim calcmode="lin" valueType="num">
                                      <p:cBhvr additive="base">
                                        <p:cTn id="6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13"/>
                                        </p:tgtEl>
                                        <p:attrNameLst>
                                          <p:attrName>style.visibility</p:attrName>
                                        </p:attrNameLst>
                                      </p:cBhvr>
                                      <p:to>
                                        <p:strVal val="visible"/>
                                      </p:to>
                                    </p:set>
                                    <p:anim calcmode="lin" valueType="num">
                                      <p:cBhvr additive="base">
                                        <p:cTn id="67" dur="500" fill="hold"/>
                                        <p:tgtEl>
                                          <p:spTgt spid="13"/>
                                        </p:tgtEl>
                                        <p:attrNameLst>
                                          <p:attrName>ppt_x</p:attrName>
                                        </p:attrNameLst>
                                      </p:cBhvr>
                                      <p:tavLst>
                                        <p:tav tm="0">
                                          <p:val>
                                            <p:strVal val="#ppt_x"/>
                                          </p:val>
                                        </p:tav>
                                        <p:tav tm="100000">
                                          <p:val>
                                            <p:strVal val="#ppt_x"/>
                                          </p:val>
                                        </p:tav>
                                      </p:tavLst>
                                    </p:anim>
                                    <p:anim calcmode="lin" valueType="num">
                                      <p:cBhvr additive="base">
                                        <p:cTn id="6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p:bldP spid="5" grpId="0"/>
      <p:bldP spid="6" grpId="0"/>
      <p:bldP spid="7" grpId="0"/>
      <p:bldP spid="8" grpId="0"/>
      <p:bldP spid="9" grpId="0"/>
      <p:bldP spid="10" grpId="0"/>
      <p:bldP spid="12" grpId="0"/>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81298" y="9525"/>
            <a:ext cx="1862137" cy="1866900"/>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48650" y="0"/>
            <a:ext cx="2247900" cy="1771650"/>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8587" y="-4763"/>
            <a:ext cx="1938338" cy="1895475"/>
          </a:xfrm>
          <a:prstGeom prst="rect">
            <a:avLst/>
          </a:prstGeom>
        </p:spPr>
      </p:pic>
      <p:sp>
        <p:nvSpPr>
          <p:cNvPr id="5" name="TextBox 4"/>
          <p:cNvSpPr txBox="1"/>
          <p:nvPr/>
        </p:nvSpPr>
        <p:spPr>
          <a:xfrm>
            <a:off x="128586" y="2066925"/>
            <a:ext cx="2157414" cy="1815882"/>
          </a:xfrm>
          <a:prstGeom prst="rect">
            <a:avLst/>
          </a:prstGeom>
          <a:noFill/>
        </p:spPr>
        <p:txBody>
          <a:bodyPr wrap="square" rtlCol="0">
            <a:spAutoFit/>
          </a:bodyPr>
          <a:lstStyle/>
          <a:p>
            <a:r>
              <a:rPr lang="en-US" sz="2800" dirty="0" smtClean="0">
                <a:solidFill>
                  <a:srgbClr val="7030A0"/>
                </a:solidFill>
              </a:rPr>
              <a:t>The boy </a:t>
            </a:r>
            <a:r>
              <a:rPr lang="en-US" sz="2800" dirty="0" smtClean="0">
                <a:solidFill>
                  <a:srgbClr val="FF0000"/>
                </a:solidFill>
              </a:rPr>
              <a:t>who</a:t>
            </a:r>
            <a:r>
              <a:rPr lang="en-US" sz="2800" dirty="0" smtClean="0">
                <a:solidFill>
                  <a:srgbClr val="7030A0"/>
                </a:solidFill>
              </a:rPr>
              <a:t> is playing is a student of class six.</a:t>
            </a:r>
            <a:endParaRPr lang="en-US" sz="2800" dirty="0">
              <a:solidFill>
                <a:srgbClr val="7030A0"/>
              </a:solidFill>
            </a:endParaRPr>
          </a:p>
        </p:txBody>
      </p:sp>
      <p:sp>
        <p:nvSpPr>
          <p:cNvPr id="6" name="TextBox 5"/>
          <p:cNvSpPr txBox="1"/>
          <p:nvPr/>
        </p:nvSpPr>
        <p:spPr>
          <a:xfrm>
            <a:off x="2595561" y="2019299"/>
            <a:ext cx="2376488" cy="1384995"/>
          </a:xfrm>
          <a:prstGeom prst="rect">
            <a:avLst/>
          </a:prstGeom>
          <a:noFill/>
        </p:spPr>
        <p:txBody>
          <a:bodyPr wrap="square" rtlCol="0">
            <a:spAutoFit/>
          </a:bodyPr>
          <a:lstStyle/>
          <a:p>
            <a:r>
              <a:rPr lang="en-US" sz="2800" dirty="0" smtClean="0">
                <a:solidFill>
                  <a:srgbClr val="7030A0"/>
                </a:solidFill>
              </a:rPr>
              <a:t>The island…….. looks beautiful is Andamans.</a:t>
            </a:r>
            <a:endParaRPr lang="en-US" sz="2800" dirty="0">
              <a:solidFill>
                <a:srgbClr val="7030A0"/>
              </a:solidFill>
            </a:endParaRPr>
          </a:p>
        </p:txBody>
      </p:sp>
      <p:sp>
        <p:nvSpPr>
          <p:cNvPr id="7" name="TextBox 6"/>
          <p:cNvSpPr txBox="1"/>
          <p:nvPr/>
        </p:nvSpPr>
        <p:spPr>
          <a:xfrm>
            <a:off x="4238623" y="1924050"/>
            <a:ext cx="809625" cy="523220"/>
          </a:xfrm>
          <a:prstGeom prst="rect">
            <a:avLst/>
          </a:prstGeom>
          <a:noFill/>
        </p:spPr>
        <p:txBody>
          <a:bodyPr wrap="square" rtlCol="0">
            <a:spAutoFit/>
          </a:bodyPr>
          <a:lstStyle/>
          <a:p>
            <a:r>
              <a:rPr lang="en-US" sz="2800" dirty="0">
                <a:solidFill>
                  <a:srgbClr val="FF0000"/>
                </a:solidFill>
              </a:rPr>
              <a:t>that</a:t>
            </a:r>
            <a:endParaRPr lang="en-US" dirty="0">
              <a:solidFill>
                <a:srgbClr val="FF0000"/>
              </a:solidFill>
            </a:endParaRPr>
          </a:p>
        </p:txBody>
      </p:sp>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05451" y="-9525"/>
            <a:ext cx="2214563" cy="1885950"/>
          </a:xfrm>
          <a:prstGeom prst="rect">
            <a:avLst/>
          </a:prstGeom>
        </p:spPr>
      </p:pic>
      <p:sp>
        <p:nvSpPr>
          <p:cNvPr id="9" name="TextBox 8"/>
          <p:cNvSpPr txBox="1"/>
          <p:nvPr/>
        </p:nvSpPr>
        <p:spPr>
          <a:xfrm>
            <a:off x="5281610" y="2019299"/>
            <a:ext cx="2628900" cy="1384995"/>
          </a:xfrm>
          <a:prstGeom prst="rect">
            <a:avLst/>
          </a:prstGeom>
          <a:noFill/>
        </p:spPr>
        <p:txBody>
          <a:bodyPr wrap="square" rtlCol="0">
            <a:spAutoFit/>
          </a:bodyPr>
          <a:lstStyle/>
          <a:p>
            <a:r>
              <a:rPr lang="en-US" sz="2800" dirty="0" smtClean="0">
                <a:solidFill>
                  <a:srgbClr val="7030A0"/>
                </a:solidFill>
              </a:rPr>
              <a:t>The school ………</a:t>
            </a:r>
          </a:p>
          <a:p>
            <a:r>
              <a:rPr lang="en-US" sz="2800" dirty="0">
                <a:solidFill>
                  <a:srgbClr val="7030A0"/>
                </a:solidFill>
              </a:rPr>
              <a:t>t</a:t>
            </a:r>
            <a:r>
              <a:rPr lang="en-US" sz="2800" dirty="0" smtClean="0">
                <a:solidFill>
                  <a:srgbClr val="7030A0"/>
                </a:solidFill>
              </a:rPr>
              <a:t>he boy reads in is famous.</a:t>
            </a:r>
            <a:endParaRPr lang="en-US" sz="2800" dirty="0">
              <a:solidFill>
                <a:srgbClr val="7030A0"/>
              </a:solidFill>
            </a:endParaRPr>
          </a:p>
        </p:txBody>
      </p:sp>
      <p:sp>
        <p:nvSpPr>
          <p:cNvPr id="10" name="TextBox 9"/>
          <p:cNvSpPr txBox="1"/>
          <p:nvPr/>
        </p:nvSpPr>
        <p:spPr>
          <a:xfrm>
            <a:off x="6872285" y="1924050"/>
            <a:ext cx="1176340" cy="523220"/>
          </a:xfrm>
          <a:prstGeom prst="rect">
            <a:avLst/>
          </a:prstGeom>
          <a:noFill/>
        </p:spPr>
        <p:txBody>
          <a:bodyPr wrap="square" rtlCol="0">
            <a:spAutoFit/>
          </a:bodyPr>
          <a:lstStyle/>
          <a:p>
            <a:r>
              <a:rPr lang="en-US" sz="2800" dirty="0" smtClean="0">
                <a:solidFill>
                  <a:srgbClr val="FF0000"/>
                </a:solidFill>
              </a:rPr>
              <a:t>where</a:t>
            </a:r>
            <a:endParaRPr lang="en-US" sz="2800" dirty="0">
              <a:solidFill>
                <a:srgbClr val="FF0000"/>
              </a:solidFill>
            </a:endParaRPr>
          </a:p>
        </p:txBody>
      </p:sp>
      <p:sp>
        <p:nvSpPr>
          <p:cNvPr id="11" name="TextBox 10"/>
          <p:cNvSpPr txBox="1"/>
          <p:nvPr/>
        </p:nvSpPr>
        <p:spPr>
          <a:xfrm>
            <a:off x="8048625" y="2019299"/>
            <a:ext cx="2586040" cy="1200329"/>
          </a:xfrm>
          <a:prstGeom prst="rect">
            <a:avLst/>
          </a:prstGeom>
          <a:noFill/>
        </p:spPr>
        <p:txBody>
          <a:bodyPr wrap="square" rtlCol="0">
            <a:spAutoFit/>
          </a:bodyPr>
          <a:lstStyle/>
          <a:p>
            <a:r>
              <a:rPr lang="en-US" sz="2400" dirty="0" smtClean="0">
                <a:solidFill>
                  <a:srgbClr val="7030A0"/>
                </a:solidFill>
              </a:rPr>
              <a:t>The book …………..</a:t>
            </a:r>
          </a:p>
          <a:p>
            <a:r>
              <a:rPr lang="en-US" sz="2400" dirty="0" smtClean="0">
                <a:solidFill>
                  <a:srgbClr val="7030A0"/>
                </a:solidFill>
              </a:rPr>
              <a:t>Mom gave me</a:t>
            </a:r>
          </a:p>
          <a:p>
            <a:r>
              <a:rPr lang="en-US" sz="2400" dirty="0" smtClean="0">
                <a:solidFill>
                  <a:srgbClr val="7030A0"/>
                </a:solidFill>
              </a:rPr>
              <a:t>Was a dictionary</a:t>
            </a:r>
            <a:r>
              <a:rPr lang="en-US" dirty="0" smtClean="0"/>
              <a:t>.</a:t>
            </a:r>
            <a:endParaRPr lang="en-US" dirty="0"/>
          </a:p>
        </p:txBody>
      </p:sp>
      <p:sp>
        <p:nvSpPr>
          <p:cNvPr id="12" name="TextBox 11"/>
          <p:cNvSpPr txBox="1"/>
          <p:nvPr/>
        </p:nvSpPr>
        <p:spPr>
          <a:xfrm>
            <a:off x="9341645" y="1890712"/>
            <a:ext cx="1114425" cy="523220"/>
          </a:xfrm>
          <a:prstGeom prst="rect">
            <a:avLst/>
          </a:prstGeom>
          <a:noFill/>
        </p:spPr>
        <p:txBody>
          <a:bodyPr wrap="square" rtlCol="0">
            <a:spAutoFit/>
          </a:bodyPr>
          <a:lstStyle/>
          <a:p>
            <a:r>
              <a:rPr lang="en-US" sz="2800" dirty="0" smtClean="0">
                <a:solidFill>
                  <a:srgbClr val="FF0000"/>
                </a:solidFill>
              </a:rPr>
              <a:t>which</a:t>
            </a:r>
            <a:endParaRPr lang="en-US" sz="2800" dirty="0">
              <a:solidFill>
                <a:srgbClr val="FF0000"/>
              </a:solidFill>
            </a:endParaRPr>
          </a:p>
        </p:txBody>
      </p:sp>
      <p:sp>
        <p:nvSpPr>
          <p:cNvPr id="13" name="Right Arrow 12"/>
          <p:cNvSpPr/>
          <p:nvPr/>
        </p:nvSpPr>
        <p:spPr>
          <a:xfrm rot="2141747">
            <a:off x="1452590" y="3143685"/>
            <a:ext cx="2543177" cy="133350"/>
          </a:xfrm>
          <a:prstGeom prst="rightArrow">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Horizontal Scroll 13"/>
          <p:cNvSpPr/>
          <p:nvPr/>
        </p:nvSpPr>
        <p:spPr>
          <a:xfrm>
            <a:off x="3750385" y="3671816"/>
            <a:ext cx="3633715" cy="622816"/>
          </a:xfrm>
          <a:prstGeom prst="horizontalScroll">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 </a:t>
            </a:r>
            <a:r>
              <a:rPr lang="en-US" sz="3600" dirty="0">
                <a:solidFill>
                  <a:srgbClr val="FF0000"/>
                </a:solidFill>
              </a:rPr>
              <a:t>R</a:t>
            </a:r>
            <a:r>
              <a:rPr lang="en-US" sz="3600" dirty="0" smtClean="0">
                <a:solidFill>
                  <a:srgbClr val="FF0000"/>
                </a:solidFill>
              </a:rPr>
              <a:t>elative pronoun</a:t>
            </a:r>
            <a:endParaRPr lang="en-US" sz="3600" dirty="0">
              <a:solidFill>
                <a:srgbClr val="FF0000"/>
              </a:solidFill>
            </a:endParaRPr>
          </a:p>
        </p:txBody>
      </p:sp>
      <p:sp>
        <p:nvSpPr>
          <p:cNvPr id="15" name="Right Arrow 14"/>
          <p:cNvSpPr/>
          <p:nvPr/>
        </p:nvSpPr>
        <p:spPr>
          <a:xfrm rot="4291660">
            <a:off x="4363237" y="3027307"/>
            <a:ext cx="1560514" cy="112024"/>
          </a:xfrm>
          <a:prstGeom prst="rightArrow">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ight Arrow 15"/>
          <p:cNvSpPr/>
          <p:nvPr/>
        </p:nvSpPr>
        <p:spPr>
          <a:xfrm rot="7357155">
            <a:off x="6161817" y="3007434"/>
            <a:ext cx="1840684" cy="151771"/>
          </a:xfrm>
          <a:prstGeom prst="rightArrow">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ight Arrow 16"/>
          <p:cNvSpPr/>
          <p:nvPr/>
        </p:nvSpPr>
        <p:spPr>
          <a:xfrm rot="8650177">
            <a:off x="7159620" y="2908191"/>
            <a:ext cx="2543177" cy="133350"/>
          </a:xfrm>
          <a:prstGeom prst="rightArrow">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Curved Down Arrow 17"/>
          <p:cNvSpPr/>
          <p:nvPr/>
        </p:nvSpPr>
        <p:spPr>
          <a:xfrm>
            <a:off x="3584378" y="1733550"/>
            <a:ext cx="1159670" cy="333375"/>
          </a:xfrm>
          <a:prstGeom prst="curved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9" name="Curved Down Arrow 18"/>
          <p:cNvSpPr/>
          <p:nvPr/>
        </p:nvSpPr>
        <p:spPr>
          <a:xfrm>
            <a:off x="6398418" y="1781175"/>
            <a:ext cx="1159670" cy="333375"/>
          </a:xfrm>
          <a:prstGeom prst="curved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 name="Curved Down Arrow 19"/>
          <p:cNvSpPr/>
          <p:nvPr/>
        </p:nvSpPr>
        <p:spPr>
          <a:xfrm>
            <a:off x="8855868" y="1724024"/>
            <a:ext cx="1159670" cy="333375"/>
          </a:xfrm>
          <a:prstGeom prst="curved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1" name="Curved Down Arrow 20"/>
          <p:cNvSpPr/>
          <p:nvPr/>
        </p:nvSpPr>
        <p:spPr>
          <a:xfrm>
            <a:off x="1018585" y="1883406"/>
            <a:ext cx="922731" cy="333375"/>
          </a:xfrm>
          <a:prstGeom prst="curved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 name="TextBox 21"/>
          <p:cNvSpPr txBox="1"/>
          <p:nvPr/>
        </p:nvSpPr>
        <p:spPr>
          <a:xfrm>
            <a:off x="504825" y="4294632"/>
            <a:ext cx="8996360" cy="1200329"/>
          </a:xfrm>
          <a:prstGeom prst="rect">
            <a:avLst/>
          </a:prstGeom>
          <a:noFill/>
        </p:spPr>
        <p:txBody>
          <a:bodyPr wrap="square" rtlCol="0">
            <a:spAutoFit/>
          </a:bodyPr>
          <a:lstStyle/>
          <a:p>
            <a:r>
              <a:rPr lang="en-US" sz="3600" dirty="0" smtClean="0">
                <a:solidFill>
                  <a:srgbClr val="7030A0"/>
                </a:solidFill>
              </a:rPr>
              <a:t>Similarly </a:t>
            </a:r>
            <a:r>
              <a:rPr lang="en-US" sz="3600" dirty="0" smtClean="0">
                <a:solidFill>
                  <a:srgbClr val="FF0000"/>
                </a:solidFill>
              </a:rPr>
              <a:t>what, how, when, whose, whom </a:t>
            </a:r>
            <a:r>
              <a:rPr lang="en-US" sz="3600" dirty="0" smtClean="0">
                <a:solidFill>
                  <a:srgbClr val="7030A0"/>
                </a:solidFill>
              </a:rPr>
              <a:t>etc. are the example of relative pronoun.</a:t>
            </a:r>
            <a:endParaRPr lang="en-US" sz="3600" dirty="0">
              <a:solidFill>
                <a:srgbClr val="7030A0"/>
              </a:solidFill>
            </a:endParaRPr>
          </a:p>
        </p:txBody>
      </p:sp>
    </p:spTree>
    <p:extLst>
      <p:ext uri="{BB962C8B-B14F-4D97-AF65-F5344CB8AC3E}">
        <p14:creationId xmlns:p14="http://schemas.microsoft.com/office/powerpoint/2010/main" val="4260078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additive="base">
                                        <p:cTn id="31" dur="500" fill="hold"/>
                                        <p:tgtEl>
                                          <p:spTgt spid="7"/>
                                        </p:tgtEl>
                                        <p:attrNameLst>
                                          <p:attrName>ppt_x</p:attrName>
                                        </p:attrNameLst>
                                      </p:cBhvr>
                                      <p:tavLst>
                                        <p:tav tm="0">
                                          <p:val>
                                            <p:strVal val="#ppt_x"/>
                                          </p:val>
                                        </p:tav>
                                        <p:tav tm="100000">
                                          <p:val>
                                            <p:strVal val="#ppt_x"/>
                                          </p:val>
                                        </p:tav>
                                      </p:tavLst>
                                    </p:anim>
                                    <p:anim calcmode="lin" valueType="num">
                                      <p:cBhvr additive="base">
                                        <p:cTn id="3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additive="base">
                                        <p:cTn id="37" dur="500" fill="hold"/>
                                        <p:tgtEl>
                                          <p:spTgt spid="8"/>
                                        </p:tgtEl>
                                        <p:attrNameLst>
                                          <p:attrName>ppt_x</p:attrName>
                                        </p:attrNameLst>
                                      </p:cBhvr>
                                      <p:tavLst>
                                        <p:tav tm="0">
                                          <p:val>
                                            <p:strVal val="#ppt_x"/>
                                          </p:val>
                                        </p:tav>
                                        <p:tav tm="100000">
                                          <p:val>
                                            <p:strVal val="#ppt_x"/>
                                          </p:val>
                                        </p:tav>
                                      </p:tavLst>
                                    </p:anim>
                                    <p:anim calcmode="lin" valueType="num">
                                      <p:cBhvr additive="base">
                                        <p:cTn id="3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anim calcmode="lin" valueType="num">
                                      <p:cBhvr additive="base">
                                        <p:cTn id="43" dur="500" fill="hold"/>
                                        <p:tgtEl>
                                          <p:spTgt spid="9"/>
                                        </p:tgtEl>
                                        <p:attrNameLst>
                                          <p:attrName>ppt_x</p:attrName>
                                        </p:attrNameLst>
                                      </p:cBhvr>
                                      <p:tavLst>
                                        <p:tav tm="0">
                                          <p:val>
                                            <p:strVal val="#ppt_x"/>
                                          </p:val>
                                        </p:tav>
                                        <p:tav tm="100000">
                                          <p:val>
                                            <p:strVal val="#ppt_x"/>
                                          </p:val>
                                        </p:tav>
                                      </p:tavLst>
                                    </p:anim>
                                    <p:anim calcmode="lin" valueType="num">
                                      <p:cBhvr additive="base">
                                        <p:cTn id="4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0"/>
                                        </p:tgtEl>
                                        <p:attrNameLst>
                                          <p:attrName>style.visibility</p:attrName>
                                        </p:attrNameLst>
                                      </p:cBhvr>
                                      <p:to>
                                        <p:strVal val="visible"/>
                                      </p:to>
                                    </p:set>
                                    <p:anim calcmode="lin" valueType="num">
                                      <p:cBhvr additive="base">
                                        <p:cTn id="49" dur="500" fill="hold"/>
                                        <p:tgtEl>
                                          <p:spTgt spid="10"/>
                                        </p:tgtEl>
                                        <p:attrNameLst>
                                          <p:attrName>ppt_x</p:attrName>
                                        </p:attrNameLst>
                                      </p:cBhvr>
                                      <p:tavLst>
                                        <p:tav tm="0">
                                          <p:val>
                                            <p:strVal val="#ppt_x"/>
                                          </p:val>
                                        </p:tav>
                                        <p:tav tm="100000">
                                          <p:val>
                                            <p:strVal val="#ppt_x"/>
                                          </p:val>
                                        </p:tav>
                                      </p:tavLst>
                                    </p:anim>
                                    <p:anim calcmode="lin" valueType="num">
                                      <p:cBhvr additive="base">
                                        <p:cTn id="5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
                                        </p:tgtEl>
                                        <p:attrNameLst>
                                          <p:attrName>style.visibility</p:attrName>
                                        </p:attrNameLst>
                                      </p:cBhvr>
                                      <p:to>
                                        <p:strVal val="visible"/>
                                      </p:to>
                                    </p:set>
                                    <p:anim calcmode="lin" valueType="num">
                                      <p:cBhvr additive="base">
                                        <p:cTn id="55" dur="500" fill="hold"/>
                                        <p:tgtEl>
                                          <p:spTgt spid="3"/>
                                        </p:tgtEl>
                                        <p:attrNameLst>
                                          <p:attrName>ppt_x</p:attrName>
                                        </p:attrNameLst>
                                      </p:cBhvr>
                                      <p:tavLst>
                                        <p:tav tm="0">
                                          <p:val>
                                            <p:strVal val="#ppt_x"/>
                                          </p:val>
                                        </p:tav>
                                        <p:tav tm="100000">
                                          <p:val>
                                            <p:strVal val="#ppt_x"/>
                                          </p:val>
                                        </p:tav>
                                      </p:tavLst>
                                    </p:anim>
                                    <p:anim calcmode="lin" valueType="num">
                                      <p:cBhvr additive="base">
                                        <p:cTn id="56"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grpId="0" nodeType="clickEffect">
                                  <p:stCondLst>
                                    <p:cond delay="0"/>
                                  </p:stCondLst>
                                  <p:childTnLst>
                                    <p:set>
                                      <p:cBhvr>
                                        <p:cTn id="60" dur="1" fill="hold">
                                          <p:stCondLst>
                                            <p:cond delay="0"/>
                                          </p:stCondLst>
                                        </p:cTn>
                                        <p:tgtEl>
                                          <p:spTgt spid="11"/>
                                        </p:tgtEl>
                                        <p:attrNameLst>
                                          <p:attrName>style.visibility</p:attrName>
                                        </p:attrNameLst>
                                      </p:cBhvr>
                                      <p:to>
                                        <p:strVal val="visible"/>
                                      </p:to>
                                    </p:set>
                                    <p:animEffect transition="in" filter="fade">
                                      <p:cBhvr>
                                        <p:cTn id="61" dur="1000"/>
                                        <p:tgtEl>
                                          <p:spTgt spid="11"/>
                                        </p:tgtEl>
                                      </p:cBhvr>
                                    </p:animEffect>
                                    <p:anim calcmode="lin" valueType="num">
                                      <p:cBhvr>
                                        <p:cTn id="62" dur="1000" fill="hold"/>
                                        <p:tgtEl>
                                          <p:spTgt spid="11"/>
                                        </p:tgtEl>
                                        <p:attrNameLst>
                                          <p:attrName>ppt_x</p:attrName>
                                        </p:attrNameLst>
                                      </p:cBhvr>
                                      <p:tavLst>
                                        <p:tav tm="0">
                                          <p:val>
                                            <p:strVal val="#ppt_x"/>
                                          </p:val>
                                        </p:tav>
                                        <p:tav tm="100000">
                                          <p:val>
                                            <p:strVal val="#ppt_x"/>
                                          </p:val>
                                        </p:tav>
                                      </p:tavLst>
                                    </p:anim>
                                    <p:anim calcmode="lin" valueType="num">
                                      <p:cBhvr>
                                        <p:cTn id="6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2" presetClass="entr" presetSubtype="4" fill="hold" grpId="0" nodeType="clickEffect">
                                  <p:stCondLst>
                                    <p:cond delay="0"/>
                                  </p:stCondLst>
                                  <p:childTnLst>
                                    <p:set>
                                      <p:cBhvr>
                                        <p:cTn id="67" dur="1" fill="hold">
                                          <p:stCondLst>
                                            <p:cond delay="0"/>
                                          </p:stCondLst>
                                        </p:cTn>
                                        <p:tgtEl>
                                          <p:spTgt spid="12"/>
                                        </p:tgtEl>
                                        <p:attrNameLst>
                                          <p:attrName>style.visibility</p:attrName>
                                        </p:attrNameLst>
                                      </p:cBhvr>
                                      <p:to>
                                        <p:strVal val="visible"/>
                                      </p:to>
                                    </p:set>
                                    <p:anim calcmode="lin" valueType="num">
                                      <p:cBhvr additive="base">
                                        <p:cTn id="68" dur="500" fill="hold"/>
                                        <p:tgtEl>
                                          <p:spTgt spid="12"/>
                                        </p:tgtEl>
                                        <p:attrNameLst>
                                          <p:attrName>ppt_x</p:attrName>
                                        </p:attrNameLst>
                                      </p:cBhvr>
                                      <p:tavLst>
                                        <p:tav tm="0">
                                          <p:val>
                                            <p:strVal val="#ppt_x"/>
                                          </p:val>
                                        </p:tav>
                                        <p:tav tm="100000">
                                          <p:val>
                                            <p:strVal val="#ppt_x"/>
                                          </p:val>
                                        </p:tav>
                                      </p:tavLst>
                                    </p:anim>
                                    <p:anim calcmode="lin" valueType="num">
                                      <p:cBhvr additive="base">
                                        <p:cTn id="69"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2" presetClass="entr" presetSubtype="4" fill="hold" grpId="0" nodeType="clickEffect">
                                  <p:stCondLst>
                                    <p:cond delay="0"/>
                                  </p:stCondLst>
                                  <p:childTnLst>
                                    <p:set>
                                      <p:cBhvr>
                                        <p:cTn id="73" dur="1" fill="hold">
                                          <p:stCondLst>
                                            <p:cond delay="0"/>
                                          </p:stCondLst>
                                        </p:cTn>
                                        <p:tgtEl>
                                          <p:spTgt spid="13"/>
                                        </p:tgtEl>
                                        <p:attrNameLst>
                                          <p:attrName>style.visibility</p:attrName>
                                        </p:attrNameLst>
                                      </p:cBhvr>
                                      <p:to>
                                        <p:strVal val="visible"/>
                                      </p:to>
                                    </p:set>
                                    <p:anim calcmode="lin" valueType="num">
                                      <p:cBhvr additive="base">
                                        <p:cTn id="74" dur="500" fill="hold"/>
                                        <p:tgtEl>
                                          <p:spTgt spid="13"/>
                                        </p:tgtEl>
                                        <p:attrNameLst>
                                          <p:attrName>ppt_x</p:attrName>
                                        </p:attrNameLst>
                                      </p:cBhvr>
                                      <p:tavLst>
                                        <p:tav tm="0">
                                          <p:val>
                                            <p:strVal val="#ppt_x"/>
                                          </p:val>
                                        </p:tav>
                                        <p:tav tm="100000">
                                          <p:val>
                                            <p:strVal val="#ppt_x"/>
                                          </p:val>
                                        </p:tav>
                                      </p:tavLst>
                                    </p:anim>
                                    <p:anim calcmode="lin" valueType="num">
                                      <p:cBhvr additive="base">
                                        <p:cTn id="75"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2" presetClass="entr" presetSubtype="4" fill="hold" grpId="0" nodeType="clickEffect">
                                  <p:stCondLst>
                                    <p:cond delay="0"/>
                                  </p:stCondLst>
                                  <p:childTnLst>
                                    <p:set>
                                      <p:cBhvr>
                                        <p:cTn id="79" dur="1" fill="hold">
                                          <p:stCondLst>
                                            <p:cond delay="0"/>
                                          </p:stCondLst>
                                        </p:cTn>
                                        <p:tgtEl>
                                          <p:spTgt spid="15"/>
                                        </p:tgtEl>
                                        <p:attrNameLst>
                                          <p:attrName>style.visibility</p:attrName>
                                        </p:attrNameLst>
                                      </p:cBhvr>
                                      <p:to>
                                        <p:strVal val="visible"/>
                                      </p:to>
                                    </p:set>
                                    <p:anim calcmode="lin" valueType="num">
                                      <p:cBhvr additive="base">
                                        <p:cTn id="80" dur="500" fill="hold"/>
                                        <p:tgtEl>
                                          <p:spTgt spid="15"/>
                                        </p:tgtEl>
                                        <p:attrNameLst>
                                          <p:attrName>ppt_x</p:attrName>
                                        </p:attrNameLst>
                                      </p:cBhvr>
                                      <p:tavLst>
                                        <p:tav tm="0">
                                          <p:val>
                                            <p:strVal val="#ppt_x"/>
                                          </p:val>
                                        </p:tav>
                                        <p:tav tm="100000">
                                          <p:val>
                                            <p:strVal val="#ppt_x"/>
                                          </p:val>
                                        </p:tav>
                                      </p:tavLst>
                                    </p:anim>
                                    <p:anim calcmode="lin" valueType="num">
                                      <p:cBhvr additive="base">
                                        <p:cTn id="81"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2" presetClass="entr" presetSubtype="4" fill="hold" grpId="0" nodeType="clickEffect">
                                  <p:stCondLst>
                                    <p:cond delay="0"/>
                                  </p:stCondLst>
                                  <p:childTnLst>
                                    <p:set>
                                      <p:cBhvr>
                                        <p:cTn id="85" dur="1" fill="hold">
                                          <p:stCondLst>
                                            <p:cond delay="0"/>
                                          </p:stCondLst>
                                        </p:cTn>
                                        <p:tgtEl>
                                          <p:spTgt spid="16"/>
                                        </p:tgtEl>
                                        <p:attrNameLst>
                                          <p:attrName>style.visibility</p:attrName>
                                        </p:attrNameLst>
                                      </p:cBhvr>
                                      <p:to>
                                        <p:strVal val="visible"/>
                                      </p:to>
                                    </p:set>
                                    <p:anim calcmode="lin" valueType="num">
                                      <p:cBhvr additive="base">
                                        <p:cTn id="86" dur="500" fill="hold"/>
                                        <p:tgtEl>
                                          <p:spTgt spid="16"/>
                                        </p:tgtEl>
                                        <p:attrNameLst>
                                          <p:attrName>ppt_x</p:attrName>
                                        </p:attrNameLst>
                                      </p:cBhvr>
                                      <p:tavLst>
                                        <p:tav tm="0">
                                          <p:val>
                                            <p:strVal val="#ppt_x"/>
                                          </p:val>
                                        </p:tav>
                                        <p:tav tm="100000">
                                          <p:val>
                                            <p:strVal val="#ppt_x"/>
                                          </p:val>
                                        </p:tav>
                                      </p:tavLst>
                                    </p:anim>
                                    <p:anim calcmode="lin" valueType="num">
                                      <p:cBhvr additive="base">
                                        <p:cTn id="87"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88" fill="hold">
                      <p:stCondLst>
                        <p:cond delay="indefinite"/>
                      </p:stCondLst>
                      <p:childTnLst>
                        <p:par>
                          <p:cTn id="89" fill="hold">
                            <p:stCondLst>
                              <p:cond delay="0"/>
                            </p:stCondLst>
                            <p:childTnLst>
                              <p:par>
                                <p:cTn id="90" presetID="2" presetClass="entr" presetSubtype="4" fill="hold" grpId="0" nodeType="clickEffect">
                                  <p:stCondLst>
                                    <p:cond delay="0"/>
                                  </p:stCondLst>
                                  <p:childTnLst>
                                    <p:set>
                                      <p:cBhvr>
                                        <p:cTn id="91" dur="1" fill="hold">
                                          <p:stCondLst>
                                            <p:cond delay="0"/>
                                          </p:stCondLst>
                                        </p:cTn>
                                        <p:tgtEl>
                                          <p:spTgt spid="17"/>
                                        </p:tgtEl>
                                        <p:attrNameLst>
                                          <p:attrName>style.visibility</p:attrName>
                                        </p:attrNameLst>
                                      </p:cBhvr>
                                      <p:to>
                                        <p:strVal val="visible"/>
                                      </p:to>
                                    </p:set>
                                    <p:anim calcmode="lin" valueType="num">
                                      <p:cBhvr additive="base">
                                        <p:cTn id="92" dur="500" fill="hold"/>
                                        <p:tgtEl>
                                          <p:spTgt spid="17"/>
                                        </p:tgtEl>
                                        <p:attrNameLst>
                                          <p:attrName>ppt_x</p:attrName>
                                        </p:attrNameLst>
                                      </p:cBhvr>
                                      <p:tavLst>
                                        <p:tav tm="0">
                                          <p:val>
                                            <p:strVal val="#ppt_x"/>
                                          </p:val>
                                        </p:tav>
                                        <p:tav tm="100000">
                                          <p:val>
                                            <p:strVal val="#ppt_x"/>
                                          </p:val>
                                        </p:tav>
                                      </p:tavLst>
                                    </p:anim>
                                    <p:anim calcmode="lin" valueType="num">
                                      <p:cBhvr additive="base">
                                        <p:cTn id="93"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2" presetClass="entr" presetSubtype="4" fill="hold" grpId="0" nodeType="clickEffect">
                                  <p:stCondLst>
                                    <p:cond delay="0"/>
                                  </p:stCondLst>
                                  <p:childTnLst>
                                    <p:set>
                                      <p:cBhvr>
                                        <p:cTn id="97" dur="1" fill="hold">
                                          <p:stCondLst>
                                            <p:cond delay="0"/>
                                          </p:stCondLst>
                                        </p:cTn>
                                        <p:tgtEl>
                                          <p:spTgt spid="14"/>
                                        </p:tgtEl>
                                        <p:attrNameLst>
                                          <p:attrName>style.visibility</p:attrName>
                                        </p:attrNameLst>
                                      </p:cBhvr>
                                      <p:to>
                                        <p:strVal val="visible"/>
                                      </p:to>
                                    </p:set>
                                    <p:anim calcmode="lin" valueType="num">
                                      <p:cBhvr additive="base">
                                        <p:cTn id="98" dur="500" fill="hold"/>
                                        <p:tgtEl>
                                          <p:spTgt spid="14"/>
                                        </p:tgtEl>
                                        <p:attrNameLst>
                                          <p:attrName>ppt_x</p:attrName>
                                        </p:attrNameLst>
                                      </p:cBhvr>
                                      <p:tavLst>
                                        <p:tav tm="0">
                                          <p:val>
                                            <p:strVal val="#ppt_x"/>
                                          </p:val>
                                        </p:tav>
                                        <p:tav tm="100000">
                                          <p:val>
                                            <p:strVal val="#ppt_x"/>
                                          </p:val>
                                        </p:tav>
                                      </p:tavLst>
                                    </p:anim>
                                    <p:anim calcmode="lin" valueType="num">
                                      <p:cBhvr additive="base">
                                        <p:cTn id="99"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00" fill="hold">
                      <p:stCondLst>
                        <p:cond delay="indefinite"/>
                      </p:stCondLst>
                      <p:childTnLst>
                        <p:par>
                          <p:cTn id="101" fill="hold">
                            <p:stCondLst>
                              <p:cond delay="0"/>
                            </p:stCondLst>
                            <p:childTnLst>
                              <p:par>
                                <p:cTn id="102" presetID="2" presetClass="entr" presetSubtype="4" fill="hold" grpId="0" nodeType="clickEffect">
                                  <p:stCondLst>
                                    <p:cond delay="0"/>
                                  </p:stCondLst>
                                  <p:childTnLst>
                                    <p:set>
                                      <p:cBhvr>
                                        <p:cTn id="103" dur="1" fill="hold">
                                          <p:stCondLst>
                                            <p:cond delay="0"/>
                                          </p:stCondLst>
                                        </p:cTn>
                                        <p:tgtEl>
                                          <p:spTgt spid="22"/>
                                        </p:tgtEl>
                                        <p:attrNameLst>
                                          <p:attrName>style.visibility</p:attrName>
                                        </p:attrNameLst>
                                      </p:cBhvr>
                                      <p:to>
                                        <p:strVal val="visible"/>
                                      </p:to>
                                    </p:set>
                                    <p:anim calcmode="lin" valueType="num">
                                      <p:cBhvr additive="base">
                                        <p:cTn id="104" dur="500" fill="hold"/>
                                        <p:tgtEl>
                                          <p:spTgt spid="22"/>
                                        </p:tgtEl>
                                        <p:attrNameLst>
                                          <p:attrName>ppt_x</p:attrName>
                                        </p:attrNameLst>
                                      </p:cBhvr>
                                      <p:tavLst>
                                        <p:tav tm="0">
                                          <p:val>
                                            <p:strVal val="#ppt_x"/>
                                          </p:val>
                                        </p:tav>
                                        <p:tav tm="100000">
                                          <p:val>
                                            <p:strVal val="#ppt_x"/>
                                          </p:val>
                                        </p:tav>
                                      </p:tavLst>
                                    </p:anim>
                                    <p:anim calcmode="lin" valueType="num">
                                      <p:cBhvr additive="base">
                                        <p:cTn id="105"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9" grpId="0"/>
      <p:bldP spid="10" grpId="0"/>
      <p:bldP spid="11" grpId="0"/>
      <p:bldP spid="12" grpId="0"/>
      <p:bldP spid="13" grpId="0" animBg="1"/>
      <p:bldP spid="14" grpId="0" animBg="1"/>
      <p:bldP spid="15" grpId="0" animBg="1"/>
      <p:bldP spid="16" grpId="0" animBg="1"/>
      <p:bldP spid="17" grpId="0" animBg="1"/>
      <p:bldP spid="2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8650" y="74138"/>
            <a:ext cx="2466975" cy="1847850"/>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59931" y="74138"/>
            <a:ext cx="2705100" cy="1847850"/>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00774" y="148276"/>
            <a:ext cx="2290763" cy="1773712"/>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834437" y="126525"/>
            <a:ext cx="2619375" cy="1743075"/>
          </a:xfrm>
          <a:prstGeom prst="rect">
            <a:avLst/>
          </a:prstGeom>
        </p:spPr>
      </p:pic>
      <p:sp>
        <p:nvSpPr>
          <p:cNvPr id="6" name="TextBox 5"/>
          <p:cNvSpPr txBox="1"/>
          <p:nvPr/>
        </p:nvSpPr>
        <p:spPr>
          <a:xfrm>
            <a:off x="838200" y="2095500"/>
            <a:ext cx="2257425" cy="1077218"/>
          </a:xfrm>
          <a:prstGeom prst="rect">
            <a:avLst/>
          </a:prstGeom>
          <a:noFill/>
        </p:spPr>
        <p:txBody>
          <a:bodyPr wrap="square" rtlCol="0">
            <a:spAutoFit/>
          </a:bodyPr>
          <a:lstStyle/>
          <a:p>
            <a:r>
              <a:rPr lang="en-US" sz="3200" i="1" dirty="0" smtClean="0">
                <a:solidFill>
                  <a:srgbClr val="FF0000"/>
                </a:solidFill>
              </a:rPr>
              <a:t>What</a:t>
            </a:r>
            <a:r>
              <a:rPr lang="en-US" sz="3200" dirty="0" smtClean="0">
                <a:solidFill>
                  <a:srgbClr val="FF0000"/>
                </a:solidFill>
              </a:rPr>
              <a:t>    </a:t>
            </a:r>
            <a:r>
              <a:rPr lang="en-US" sz="3200" dirty="0" smtClean="0">
                <a:solidFill>
                  <a:srgbClr val="7030A0"/>
                </a:solidFill>
              </a:rPr>
              <a:t>is your name</a:t>
            </a:r>
            <a:r>
              <a:rPr lang="en-US" sz="3200" dirty="0"/>
              <a:t>?</a:t>
            </a:r>
          </a:p>
        </p:txBody>
      </p:sp>
      <p:sp>
        <p:nvSpPr>
          <p:cNvPr id="7" name="TextBox 6"/>
          <p:cNvSpPr txBox="1"/>
          <p:nvPr/>
        </p:nvSpPr>
        <p:spPr>
          <a:xfrm>
            <a:off x="3421856" y="1869600"/>
            <a:ext cx="2381249" cy="1077218"/>
          </a:xfrm>
          <a:prstGeom prst="rect">
            <a:avLst/>
          </a:prstGeom>
          <a:noFill/>
        </p:spPr>
        <p:txBody>
          <a:bodyPr wrap="square" rtlCol="0">
            <a:spAutoFit/>
          </a:bodyPr>
          <a:lstStyle/>
          <a:p>
            <a:r>
              <a:rPr lang="en-US" sz="3200" i="1" dirty="0" smtClean="0">
                <a:solidFill>
                  <a:srgbClr val="FF0000"/>
                </a:solidFill>
              </a:rPr>
              <a:t>Who</a:t>
            </a:r>
            <a:r>
              <a:rPr lang="en-US" sz="3200" dirty="0" smtClean="0">
                <a:solidFill>
                  <a:srgbClr val="7030A0"/>
                </a:solidFill>
              </a:rPr>
              <a:t> are that person ?</a:t>
            </a:r>
            <a:endParaRPr lang="en-US" sz="3200" dirty="0">
              <a:solidFill>
                <a:srgbClr val="7030A0"/>
              </a:solidFill>
            </a:endParaRPr>
          </a:p>
        </p:txBody>
      </p:sp>
      <p:sp>
        <p:nvSpPr>
          <p:cNvPr id="8" name="TextBox 7"/>
          <p:cNvSpPr txBox="1"/>
          <p:nvPr/>
        </p:nvSpPr>
        <p:spPr>
          <a:xfrm>
            <a:off x="6146005" y="1860968"/>
            <a:ext cx="2438401" cy="1077218"/>
          </a:xfrm>
          <a:prstGeom prst="rect">
            <a:avLst/>
          </a:prstGeom>
          <a:noFill/>
        </p:spPr>
        <p:txBody>
          <a:bodyPr wrap="square" rtlCol="0">
            <a:spAutoFit/>
          </a:bodyPr>
          <a:lstStyle/>
          <a:p>
            <a:r>
              <a:rPr lang="en-US" dirty="0" smtClean="0"/>
              <a:t> </a:t>
            </a:r>
            <a:r>
              <a:rPr lang="en-US" sz="3200" i="1" dirty="0" smtClean="0">
                <a:solidFill>
                  <a:srgbClr val="FF0000"/>
                </a:solidFill>
              </a:rPr>
              <a:t>which</a:t>
            </a:r>
            <a:r>
              <a:rPr lang="en-US" sz="3200" dirty="0" smtClean="0"/>
              <a:t> </a:t>
            </a:r>
            <a:r>
              <a:rPr lang="en-US" sz="3200" dirty="0" smtClean="0">
                <a:solidFill>
                  <a:srgbClr val="7030A0"/>
                </a:solidFill>
              </a:rPr>
              <a:t>book do you want?</a:t>
            </a:r>
            <a:endParaRPr lang="en-US" sz="3200" dirty="0">
              <a:solidFill>
                <a:srgbClr val="7030A0"/>
              </a:solidFill>
            </a:endParaRPr>
          </a:p>
        </p:txBody>
      </p:sp>
      <p:sp>
        <p:nvSpPr>
          <p:cNvPr id="9" name="TextBox 8"/>
          <p:cNvSpPr txBox="1"/>
          <p:nvPr/>
        </p:nvSpPr>
        <p:spPr>
          <a:xfrm>
            <a:off x="8584406" y="2028825"/>
            <a:ext cx="3024188" cy="1077218"/>
          </a:xfrm>
          <a:prstGeom prst="rect">
            <a:avLst/>
          </a:prstGeom>
          <a:noFill/>
        </p:spPr>
        <p:txBody>
          <a:bodyPr wrap="square" rtlCol="0">
            <a:spAutoFit/>
          </a:bodyPr>
          <a:lstStyle/>
          <a:p>
            <a:r>
              <a:rPr lang="en-US" sz="3200" i="1" dirty="0" smtClean="0">
                <a:solidFill>
                  <a:srgbClr val="FF0000"/>
                </a:solidFill>
              </a:rPr>
              <a:t>How</a:t>
            </a:r>
            <a:r>
              <a:rPr lang="en-US" sz="3200" dirty="0" smtClean="0">
                <a:solidFill>
                  <a:srgbClr val="FF0000"/>
                </a:solidFill>
              </a:rPr>
              <a:t> </a:t>
            </a:r>
            <a:r>
              <a:rPr lang="en-US" sz="3200" dirty="0" smtClean="0">
                <a:solidFill>
                  <a:srgbClr val="7030A0"/>
                </a:solidFill>
              </a:rPr>
              <a:t>much water in the bucket?</a:t>
            </a:r>
            <a:endParaRPr lang="en-US" sz="3200" dirty="0">
              <a:solidFill>
                <a:srgbClr val="7030A0"/>
              </a:solidFill>
            </a:endParaRPr>
          </a:p>
        </p:txBody>
      </p:sp>
      <p:sp>
        <p:nvSpPr>
          <p:cNvPr id="10" name="Down Arrow 9"/>
          <p:cNvSpPr/>
          <p:nvPr/>
        </p:nvSpPr>
        <p:spPr>
          <a:xfrm rot="1844878">
            <a:off x="5871182" y="2101848"/>
            <a:ext cx="251495" cy="1689939"/>
          </a:xfrm>
          <a:prstGeom prst="down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Down Arrow 10"/>
          <p:cNvSpPr/>
          <p:nvPr/>
        </p:nvSpPr>
        <p:spPr>
          <a:xfrm rot="2799210">
            <a:off x="8259752" y="2382481"/>
            <a:ext cx="218775" cy="1328577"/>
          </a:xfrm>
          <a:prstGeom prst="down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Down Arrow 11"/>
          <p:cNvSpPr/>
          <p:nvPr/>
        </p:nvSpPr>
        <p:spPr>
          <a:xfrm rot="17587715">
            <a:off x="2867019" y="1775069"/>
            <a:ext cx="257175" cy="2619376"/>
          </a:xfrm>
          <a:prstGeom prst="down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Horizontal Scroll 12"/>
          <p:cNvSpPr/>
          <p:nvPr/>
        </p:nvSpPr>
        <p:spPr>
          <a:xfrm>
            <a:off x="3984773" y="3505800"/>
            <a:ext cx="4024312" cy="694964"/>
          </a:xfrm>
          <a:prstGeom prst="horizontalScroll">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 </a:t>
            </a:r>
            <a:r>
              <a:rPr lang="en-US" sz="3200" dirty="0">
                <a:solidFill>
                  <a:srgbClr val="FF0000"/>
                </a:solidFill>
              </a:rPr>
              <a:t>I</a:t>
            </a:r>
            <a:r>
              <a:rPr lang="en-US" sz="3200" dirty="0" smtClean="0">
                <a:solidFill>
                  <a:srgbClr val="FF0000"/>
                </a:solidFill>
              </a:rPr>
              <a:t>nterrogative pronoun</a:t>
            </a:r>
            <a:endParaRPr lang="en-US" sz="3200" dirty="0">
              <a:solidFill>
                <a:srgbClr val="FF0000"/>
              </a:solidFill>
            </a:endParaRPr>
          </a:p>
        </p:txBody>
      </p:sp>
      <p:sp>
        <p:nvSpPr>
          <p:cNvPr id="14" name="Down Arrow 13"/>
          <p:cNvSpPr/>
          <p:nvPr/>
        </p:nvSpPr>
        <p:spPr>
          <a:xfrm rot="19467689">
            <a:off x="4707935" y="2153813"/>
            <a:ext cx="216756" cy="1785914"/>
          </a:xfrm>
          <a:prstGeom prst="down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100250" y="4781035"/>
            <a:ext cx="10646569" cy="1569660"/>
          </a:xfrm>
          <a:prstGeom prst="rect">
            <a:avLst/>
          </a:prstGeom>
          <a:noFill/>
        </p:spPr>
        <p:txBody>
          <a:bodyPr wrap="square" rtlCol="0">
            <a:spAutoFit/>
          </a:bodyPr>
          <a:lstStyle/>
          <a:p>
            <a:r>
              <a:rPr lang="en-US" dirty="0" smtClean="0"/>
              <a:t> </a:t>
            </a:r>
            <a:r>
              <a:rPr lang="en-US" sz="4800" dirty="0"/>
              <a:t>S</a:t>
            </a:r>
            <a:r>
              <a:rPr lang="en-US" sz="4800" dirty="0" smtClean="0"/>
              <a:t>imilarly ,</a:t>
            </a:r>
            <a:r>
              <a:rPr lang="en-US" sz="4800" i="1" dirty="0" smtClean="0">
                <a:solidFill>
                  <a:srgbClr val="FF0000"/>
                </a:solidFill>
              </a:rPr>
              <a:t>where, whom, whose, when</a:t>
            </a:r>
            <a:r>
              <a:rPr lang="en-US" sz="4800" dirty="0" smtClean="0"/>
              <a:t> etc. are the example of Interrogative pronoun</a:t>
            </a:r>
            <a:r>
              <a:rPr lang="en-US" dirty="0" smtClean="0"/>
              <a:t>.</a:t>
            </a:r>
            <a:endParaRPr lang="en-US" dirty="0"/>
          </a:p>
        </p:txBody>
      </p:sp>
    </p:spTree>
    <p:extLst>
      <p:ext uri="{BB962C8B-B14F-4D97-AF65-F5344CB8AC3E}">
        <p14:creationId xmlns:p14="http://schemas.microsoft.com/office/powerpoint/2010/main" val="67343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additive="base">
                                        <p:cTn id="31" dur="500" fill="hold"/>
                                        <p:tgtEl>
                                          <p:spTgt spid="4"/>
                                        </p:tgtEl>
                                        <p:attrNameLst>
                                          <p:attrName>ppt_x</p:attrName>
                                        </p:attrNameLst>
                                      </p:cBhvr>
                                      <p:tavLst>
                                        <p:tav tm="0">
                                          <p:val>
                                            <p:strVal val="#ppt_x"/>
                                          </p:val>
                                        </p:tav>
                                        <p:tav tm="100000">
                                          <p:val>
                                            <p:strVal val="#ppt_x"/>
                                          </p:val>
                                        </p:tav>
                                      </p:tavLst>
                                    </p:anim>
                                    <p:anim calcmode="lin" valueType="num">
                                      <p:cBhvr additive="base">
                                        <p:cTn id="3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additive="base">
                                        <p:cTn id="37" dur="500" fill="hold"/>
                                        <p:tgtEl>
                                          <p:spTgt spid="8"/>
                                        </p:tgtEl>
                                        <p:attrNameLst>
                                          <p:attrName>ppt_x</p:attrName>
                                        </p:attrNameLst>
                                      </p:cBhvr>
                                      <p:tavLst>
                                        <p:tav tm="0">
                                          <p:val>
                                            <p:strVal val="#ppt_x"/>
                                          </p:val>
                                        </p:tav>
                                        <p:tav tm="100000">
                                          <p:val>
                                            <p:strVal val="#ppt_x"/>
                                          </p:val>
                                        </p:tav>
                                      </p:tavLst>
                                    </p:anim>
                                    <p:anim calcmode="lin" valueType="num">
                                      <p:cBhvr additive="base">
                                        <p:cTn id="3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5"/>
                                        </p:tgtEl>
                                        <p:attrNameLst>
                                          <p:attrName>style.visibility</p:attrName>
                                        </p:attrNameLst>
                                      </p:cBhvr>
                                      <p:to>
                                        <p:strVal val="visible"/>
                                      </p:to>
                                    </p:set>
                                    <p:anim calcmode="lin" valueType="num">
                                      <p:cBhvr additive="base">
                                        <p:cTn id="43" dur="500" fill="hold"/>
                                        <p:tgtEl>
                                          <p:spTgt spid="5"/>
                                        </p:tgtEl>
                                        <p:attrNameLst>
                                          <p:attrName>ppt_x</p:attrName>
                                        </p:attrNameLst>
                                      </p:cBhvr>
                                      <p:tavLst>
                                        <p:tav tm="0">
                                          <p:val>
                                            <p:strVal val="#ppt_x"/>
                                          </p:val>
                                        </p:tav>
                                        <p:tav tm="100000">
                                          <p:val>
                                            <p:strVal val="#ppt_x"/>
                                          </p:val>
                                        </p:tav>
                                      </p:tavLst>
                                    </p:anim>
                                    <p:anim calcmode="lin" valueType="num">
                                      <p:cBhvr additive="base">
                                        <p:cTn id="4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9"/>
                                        </p:tgtEl>
                                        <p:attrNameLst>
                                          <p:attrName>style.visibility</p:attrName>
                                        </p:attrNameLst>
                                      </p:cBhvr>
                                      <p:to>
                                        <p:strVal val="visible"/>
                                      </p:to>
                                    </p:set>
                                    <p:anim calcmode="lin" valueType="num">
                                      <p:cBhvr additive="base">
                                        <p:cTn id="49" dur="500" fill="hold"/>
                                        <p:tgtEl>
                                          <p:spTgt spid="9"/>
                                        </p:tgtEl>
                                        <p:attrNameLst>
                                          <p:attrName>ppt_x</p:attrName>
                                        </p:attrNameLst>
                                      </p:cBhvr>
                                      <p:tavLst>
                                        <p:tav tm="0">
                                          <p:val>
                                            <p:strVal val="#ppt_x"/>
                                          </p:val>
                                        </p:tav>
                                        <p:tav tm="100000">
                                          <p:val>
                                            <p:strVal val="#ppt_x"/>
                                          </p:val>
                                        </p:tav>
                                      </p:tavLst>
                                    </p:anim>
                                    <p:anim calcmode="lin" valueType="num">
                                      <p:cBhvr additive="base">
                                        <p:cTn id="5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2"/>
                                        </p:tgtEl>
                                        <p:attrNameLst>
                                          <p:attrName>style.visibility</p:attrName>
                                        </p:attrNameLst>
                                      </p:cBhvr>
                                      <p:to>
                                        <p:strVal val="visible"/>
                                      </p:to>
                                    </p:set>
                                    <p:anim calcmode="lin" valueType="num">
                                      <p:cBhvr additive="base">
                                        <p:cTn id="55" dur="500" fill="hold"/>
                                        <p:tgtEl>
                                          <p:spTgt spid="12"/>
                                        </p:tgtEl>
                                        <p:attrNameLst>
                                          <p:attrName>ppt_x</p:attrName>
                                        </p:attrNameLst>
                                      </p:cBhvr>
                                      <p:tavLst>
                                        <p:tav tm="0">
                                          <p:val>
                                            <p:strVal val="#ppt_x"/>
                                          </p:val>
                                        </p:tav>
                                        <p:tav tm="100000">
                                          <p:val>
                                            <p:strVal val="#ppt_x"/>
                                          </p:val>
                                        </p:tav>
                                      </p:tavLst>
                                    </p:anim>
                                    <p:anim calcmode="lin" valueType="num">
                                      <p:cBhvr additive="base">
                                        <p:cTn id="5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4"/>
                                        </p:tgtEl>
                                        <p:attrNameLst>
                                          <p:attrName>style.visibility</p:attrName>
                                        </p:attrNameLst>
                                      </p:cBhvr>
                                      <p:to>
                                        <p:strVal val="visible"/>
                                      </p:to>
                                    </p:set>
                                    <p:anim calcmode="lin" valueType="num">
                                      <p:cBhvr additive="base">
                                        <p:cTn id="61" dur="500" fill="hold"/>
                                        <p:tgtEl>
                                          <p:spTgt spid="14"/>
                                        </p:tgtEl>
                                        <p:attrNameLst>
                                          <p:attrName>ppt_x</p:attrName>
                                        </p:attrNameLst>
                                      </p:cBhvr>
                                      <p:tavLst>
                                        <p:tav tm="0">
                                          <p:val>
                                            <p:strVal val="#ppt_x"/>
                                          </p:val>
                                        </p:tav>
                                        <p:tav tm="100000">
                                          <p:val>
                                            <p:strVal val="#ppt_x"/>
                                          </p:val>
                                        </p:tav>
                                      </p:tavLst>
                                    </p:anim>
                                    <p:anim calcmode="lin" valueType="num">
                                      <p:cBhvr additive="base">
                                        <p:cTn id="6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10"/>
                                        </p:tgtEl>
                                        <p:attrNameLst>
                                          <p:attrName>style.visibility</p:attrName>
                                        </p:attrNameLst>
                                      </p:cBhvr>
                                      <p:to>
                                        <p:strVal val="visible"/>
                                      </p:to>
                                    </p:set>
                                    <p:anim calcmode="lin" valueType="num">
                                      <p:cBhvr additive="base">
                                        <p:cTn id="67" dur="500" fill="hold"/>
                                        <p:tgtEl>
                                          <p:spTgt spid="10"/>
                                        </p:tgtEl>
                                        <p:attrNameLst>
                                          <p:attrName>ppt_x</p:attrName>
                                        </p:attrNameLst>
                                      </p:cBhvr>
                                      <p:tavLst>
                                        <p:tav tm="0">
                                          <p:val>
                                            <p:strVal val="#ppt_x"/>
                                          </p:val>
                                        </p:tav>
                                        <p:tav tm="100000">
                                          <p:val>
                                            <p:strVal val="#ppt_x"/>
                                          </p:val>
                                        </p:tav>
                                      </p:tavLst>
                                    </p:anim>
                                    <p:anim calcmode="lin" valueType="num">
                                      <p:cBhvr additive="base">
                                        <p:cTn id="6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11"/>
                                        </p:tgtEl>
                                        <p:attrNameLst>
                                          <p:attrName>style.visibility</p:attrName>
                                        </p:attrNameLst>
                                      </p:cBhvr>
                                      <p:to>
                                        <p:strVal val="visible"/>
                                      </p:to>
                                    </p:set>
                                    <p:anim calcmode="lin" valueType="num">
                                      <p:cBhvr additive="base">
                                        <p:cTn id="73" dur="500" fill="hold"/>
                                        <p:tgtEl>
                                          <p:spTgt spid="11"/>
                                        </p:tgtEl>
                                        <p:attrNameLst>
                                          <p:attrName>ppt_x</p:attrName>
                                        </p:attrNameLst>
                                      </p:cBhvr>
                                      <p:tavLst>
                                        <p:tav tm="0">
                                          <p:val>
                                            <p:strVal val="#ppt_x"/>
                                          </p:val>
                                        </p:tav>
                                        <p:tav tm="100000">
                                          <p:val>
                                            <p:strVal val="#ppt_x"/>
                                          </p:val>
                                        </p:tav>
                                      </p:tavLst>
                                    </p:anim>
                                    <p:anim calcmode="lin" valueType="num">
                                      <p:cBhvr additive="base">
                                        <p:cTn id="7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13"/>
                                        </p:tgtEl>
                                        <p:attrNameLst>
                                          <p:attrName>style.visibility</p:attrName>
                                        </p:attrNameLst>
                                      </p:cBhvr>
                                      <p:to>
                                        <p:strVal val="visible"/>
                                      </p:to>
                                    </p:set>
                                    <p:anim calcmode="lin" valueType="num">
                                      <p:cBhvr additive="base">
                                        <p:cTn id="79" dur="500" fill="hold"/>
                                        <p:tgtEl>
                                          <p:spTgt spid="13"/>
                                        </p:tgtEl>
                                        <p:attrNameLst>
                                          <p:attrName>ppt_x</p:attrName>
                                        </p:attrNameLst>
                                      </p:cBhvr>
                                      <p:tavLst>
                                        <p:tav tm="0">
                                          <p:val>
                                            <p:strVal val="#ppt_x"/>
                                          </p:val>
                                        </p:tav>
                                        <p:tav tm="100000">
                                          <p:val>
                                            <p:strVal val="#ppt_x"/>
                                          </p:val>
                                        </p:tav>
                                      </p:tavLst>
                                    </p:anim>
                                    <p:anim calcmode="lin" valueType="num">
                                      <p:cBhvr additive="base">
                                        <p:cTn id="8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15"/>
                                        </p:tgtEl>
                                        <p:attrNameLst>
                                          <p:attrName>style.visibility</p:attrName>
                                        </p:attrNameLst>
                                      </p:cBhvr>
                                      <p:to>
                                        <p:strVal val="visible"/>
                                      </p:to>
                                    </p:set>
                                    <p:anim calcmode="lin" valueType="num">
                                      <p:cBhvr additive="base">
                                        <p:cTn id="85" dur="500" fill="hold"/>
                                        <p:tgtEl>
                                          <p:spTgt spid="15"/>
                                        </p:tgtEl>
                                        <p:attrNameLst>
                                          <p:attrName>ppt_x</p:attrName>
                                        </p:attrNameLst>
                                      </p:cBhvr>
                                      <p:tavLst>
                                        <p:tav tm="0">
                                          <p:val>
                                            <p:strVal val="#ppt_x"/>
                                          </p:val>
                                        </p:tav>
                                        <p:tav tm="100000">
                                          <p:val>
                                            <p:strVal val="#ppt_x"/>
                                          </p:val>
                                        </p:tav>
                                      </p:tavLst>
                                    </p:anim>
                                    <p:anim calcmode="lin" valueType="num">
                                      <p:cBhvr additive="base">
                                        <p:cTn id="8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animBg="1"/>
      <p:bldP spid="11" grpId="0" animBg="1"/>
      <p:bldP spid="12" grpId="0" animBg="1"/>
      <p:bldP spid="13" grpId="0" animBg="1"/>
      <p:bldP spid="14" grpId="0" animBg="1"/>
      <p:bldP spid="15"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329</TotalTime>
  <Words>575</Words>
  <Application>Microsoft Office PowerPoint</Application>
  <PresentationFormat>Widescreen</PresentationFormat>
  <Paragraphs>106</Paragraphs>
  <Slides>12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Calibri Light</vt:lpstr>
      <vt:lpstr>Lucida Calligraphy</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Razzak</dc:creator>
  <cp:lastModifiedBy>Windows User</cp:lastModifiedBy>
  <cp:revision>53</cp:revision>
  <dcterms:created xsi:type="dcterms:W3CDTF">2016-01-17T16:40:13Z</dcterms:created>
  <dcterms:modified xsi:type="dcterms:W3CDTF">2019-11-05T17:26:33Z</dcterms:modified>
</cp:coreProperties>
</file>