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DFB6-A873-4F7D-BB59-2F5126014F7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AED15-DD9A-4CE6-B115-1C1D3593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2743200" y="-76200"/>
            <a:ext cx="4038600" cy="2438400"/>
          </a:xfrm>
          <a:prstGeom prst="star32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754559"/>
            <a:ext cx="2590800" cy="76944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458199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1981200" cy="16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4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2362200" y="152400"/>
            <a:ext cx="3733800" cy="914400"/>
          </a:xfrm>
          <a:prstGeom prst="star32">
            <a:avLst>
              <a:gd name="adj" fmla="val 4572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6836"/>
            <a:ext cx="3810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2438400"/>
            <a:ext cx="4170218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17618" y="152400"/>
            <a:ext cx="3525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আমাদের কার্যক্রম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54664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2" b="8889"/>
          <a:stretch/>
        </p:blipFill>
        <p:spPr>
          <a:xfrm>
            <a:off x="228600" y="2161309"/>
            <a:ext cx="3867150" cy="31726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34619"/>
          <a:stretch/>
        </p:blipFill>
        <p:spPr>
          <a:xfrm>
            <a:off x="4495800" y="2161309"/>
            <a:ext cx="4267200" cy="317269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TextBox 6"/>
          <p:cNvSpPr txBox="1"/>
          <p:nvPr/>
        </p:nvSpPr>
        <p:spPr>
          <a:xfrm>
            <a:off x="2971800" y="152400"/>
            <a:ext cx="2971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আমাদের কার্যক্রম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7499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2672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4191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2474" y="762000"/>
            <a:ext cx="2672526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আমাদের কার্যক্রম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53479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324100"/>
            <a:ext cx="392776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2672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166" y="457200"/>
            <a:ext cx="294343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আমাদের কার্যক্রম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50231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71674"/>
            <a:ext cx="4343400" cy="291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71675"/>
            <a:ext cx="40386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82663" y="152400"/>
            <a:ext cx="278473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আমাদের কার্যক্রম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15441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44" y="1927080"/>
            <a:ext cx="4572000" cy="3276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4038600" cy="12954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609600"/>
            <a:ext cx="1905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927080"/>
            <a:ext cx="1130445" cy="16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73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20</cp:revision>
  <dcterms:created xsi:type="dcterms:W3CDTF">2006-08-16T00:00:00Z</dcterms:created>
  <dcterms:modified xsi:type="dcterms:W3CDTF">2019-11-06T14:13:20Z</dcterms:modified>
</cp:coreProperties>
</file>