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EE5D8-D579-49B0-8DAC-1CEB528705AA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20071-330F-45D0-8182-10D5259B4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20071-330F-45D0-8182-10D5259B4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20071-330F-45D0-8182-10D5259B43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20071-330F-45D0-8182-10D5259B43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1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6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A1DF-55CC-4FB6-A428-19CFBBF725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C87A-D57F-45C6-A11C-42580BD4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18" y="110837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26" y="868005"/>
            <a:ext cx="8250383" cy="57683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58145" y="110837"/>
            <a:ext cx="4045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মাল্টিমডিয়া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18" y="110837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8109" y="110837"/>
            <a:ext cx="628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ছবি দেখে বলার চেষ্টা করি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5359" y="868005"/>
            <a:ext cx="11610542" cy="2527475"/>
            <a:chOff x="275359" y="868005"/>
            <a:chExt cx="11610542" cy="25274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3147" y="868005"/>
              <a:ext cx="2642754" cy="2527475"/>
            </a:xfrm>
            <a:prstGeom prst="rect">
              <a:avLst/>
            </a:prstGeom>
            <a:ln w="57150">
              <a:solidFill>
                <a:srgbClr val="0E0D17"/>
              </a:solidFill>
            </a:ln>
          </p:spPr>
        </p:pic>
        <p:grpSp>
          <p:nvGrpSpPr>
            <p:cNvPr id="19" name="Group 18"/>
            <p:cNvGrpSpPr/>
            <p:nvPr/>
          </p:nvGrpSpPr>
          <p:grpSpPr>
            <a:xfrm>
              <a:off x="275359" y="868005"/>
              <a:ext cx="8767331" cy="2496761"/>
              <a:chOff x="275359" y="868005"/>
              <a:chExt cx="8767331" cy="249676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909" r="12424" b="4978"/>
              <a:stretch/>
            </p:blipFill>
            <p:spPr>
              <a:xfrm>
                <a:off x="6536752" y="868006"/>
                <a:ext cx="2505938" cy="2480378"/>
              </a:xfrm>
              <a:prstGeom prst="rect">
                <a:avLst/>
              </a:prstGeom>
              <a:ln w="57150">
                <a:solidFill>
                  <a:srgbClr val="0E0D17"/>
                </a:solidFill>
              </a:ln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275359" y="868005"/>
                <a:ext cx="6019797" cy="2496761"/>
                <a:chOff x="275359" y="868005"/>
                <a:chExt cx="6019797" cy="2496761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5359" y="868005"/>
                  <a:ext cx="2999520" cy="2476571"/>
                </a:xfrm>
                <a:prstGeom prst="rect">
                  <a:avLst/>
                </a:prstGeom>
                <a:ln w="57150">
                  <a:solidFill>
                    <a:srgbClr val="0E0D17"/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091" t="54748" r="51912" b="2829"/>
                <a:stretch/>
              </p:blipFill>
              <p:spPr>
                <a:xfrm>
                  <a:off x="3430729" y="868006"/>
                  <a:ext cx="2864427" cy="2496760"/>
                </a:xfrm>
                <a:prstGeom prst="rect">
                  <a:avLst/>
                </a:prstGeom>
                <a:ln w="57150">
                  <a:solidFill>
                    <a:srgbClr val="0E0D17"/>
                  </a:solidFill>
                </a:ln>
              </p:spPr>
            </p:pic>
          </p:grpSp>
        </p:grpSp>
      </p:grpSp>
      <p:sp>
        <p:nvSpPr>
          <p:cNvPr id="22" name="TextBox 21"/>
          <p:cNvSpPr txBox="1"/>
          <p:nvPr/>
        </p:nvSpPr>
        <p:spPr>
          <a:xfrm>
            <a:off x="275358" y="3685309"/>
            <a:ext cx="11916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মুখ্য উপকরণ কাঠের ব্যাট ও বল। ব্যাট দৈর্ধ্যে আড়াই ফুট ও প্রস্থে সাড়ে চার ইঞ্চি হয়। প্রায় সাড়ে তিন ইঞ্চি ব্যাসবিশিষ্ট চামড়ায় মোড়ানো কাঠের বল ব্যবহার করা হয়।খেলার জন্য কাঠের তৈরি তিনটি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এগুলোকে উইকেট বলে। বিপরীত দিকে একই ভাবে আরও তিনটি উইকেট থাকে। এছাড়া পায়ে পরার জন্য তুলার তৈরি এক প্রকার পুরু প্যাড ও হাতে পরার জন্য গ্ল্যাভস বা হাতমোজা প্রয়োজন।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55418"/>
            <a:ext cx="37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একটি ভিডিও দেখ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454727"/>
            <a:ext cx="4835236" cy="333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836" y="780411"/>
            <a:ext cx="5361709" cy="3724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55" y="1020403"/>
            <a:ext cx="4793673" cy="2457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818" y="5112327"/>
            <a:ext cx="10543309" cy="135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8982" y="4470553"/>
            <a:ext cx="10806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চমক ভিন্ন মাত্রার। ক্রিকেটের উত্তেজনা বেড়ে যায় যখন ব্যাটসম্যানের নৈপুণ্যে সেই ব্যূহ তছনছ হয়ে যায় ছক্কা ও চারের মারে।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ছক্কা ও চারের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মারে রান তোলার উত্তেজনাই আলাদা। বোলিংয়ের দাপট বা ফিল্ডারদের হাতে ব্যাটিং-বিপর্যয় উৎকন্ঠা ও উত্তেজনাকে চরমে পৌঁছে দেয়।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974" y="51095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2171" y="124691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0219" y="323395"/>
            <a:ext cx="331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736" y="1499754"/>
            <a:ext cx="4641273" cy="34809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563091" y="913095"/>
            <a:ext cx="149629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-দল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218" y="1828800"/>
            <a:ext cx="5444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দেশ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 লাভ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তৈরি কর।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15935" y="3111001"/>
            <a:ext cx="1406236" cy="10464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-দল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0661" y="4524951"/>
            <a:ext cx="6116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 কয়টি দলে খেলা হয় এবং প্রতি দলে কয়জন করে খেলোয়াড় থাকে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18" y="110837"/>
            <a:ext cx="11769437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</a:t>
            </a:r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4291" y="0"/>
            <a:ext cx="2161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2" y="1274618"/>
            <a:ext cx="11817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বর্তমান বিশ্বের জনপ্রিয় ও অভিজাত খেলার নাম কী ?</a:t>
            </a:r>
          </a:p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প্রথম কোথায় ক্রিকেট খেলা আরম্ভ হয় ?</a:t>
            </a:r>
          </a:p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ক্রিকেট খেলার উপকরণ গুলোর নাম কী কী ?</a:t>
            </a:r>
          </a:p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ক্রিকেট খেলা পরিচালনার জন্য কয়জন আম্পায়ার থাকে ?</a:t>
            </a:r>
          </a:p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। খেলার পূর্বে কিসের মাধ্যমে টস করা হয় 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18" y="110837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E0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3347" y="64994"/>
            <a:ext cx="2992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3" y="1743075"/>
            <a:ext cx="7235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ষ্ঠিত ক্রিকেট খেলার ওয়ান ডে ম্যাচ এর বর্ণনা দিয়ে একটি প্রবন্ধ লিখে আনবে।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78" y="1614054"/>
            <a:ext cx="4163291" cy="38307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63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18" y="110837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3224" y="214313"/>
            <a:ext cx="682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মনোযোগী থাকার জন্য সকলকে ধন্যবাদ।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3964" y="1108365"/>
            <a:ext cx="5306291" cy="482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799" y="1118893"/>
            <a:ext cx="8986654" cy="50325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65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18" y="193964"/>
            <a:ext cx="11928764" cy="6553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</a:t>
            </a:r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1382" y="554182"/>
            <a:ext cx="2230582" cy="178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C:\Users\PERSONAL\Desktop\IMG20180416081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53" y="250860"/>
            <a:ext cx="3633145" cy="2437701"/>
          </a:xfrm>
          <a:prstGeom prst="rect">
            <a:avLst/>
          </a:prstGeom>
          <a:solidFill>
            <a:schemeClr val="tx1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8707" y="2799397"/>
            <a:ext cx="4329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IN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>
              <a:spcBef>
                <a:spcPct val="0"/>
              </a:spcBef>
            </a:pPr>
            <a:r>
              <a:rPr lang="bn-BD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 01819858004</a:t>
            </a:r>
            <a:endParaRPr lang="en-US" alt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হাসনে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হেনা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বাকলিয়া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59048" y="1773382"/>
            <a:ext cx="13857" cy="3796146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35783" y="2057400"/>
            <a:ext cx="0" cy="322811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84808" y="1773382"/>
            <a:ext cx="13854" cy="383771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53301" y="3071290"/>
            <a:ext cx="3915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bn-IN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</a:t>
            </a:r>
            <a:r>
              <a:rPr lang="bn-BD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BD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alt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-  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bn-IN" alt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  -  ৩য় </a:t>
            </a:r>
          </a:p>
          <a:p>
            <a:pPr>
              <a:spcBef>
                <a:spcPct val="0"/>
              </a:spcBef>
            </a:pPr>
            <a:r>
              <a:rPr lang="bn-IN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-  ৪৫ মিনিট</a:t>
            </a:r>
            <a:endParaRPr lang="en-US" alt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2906" y="250860"/>
            <a:ext cx="2119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6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10837"/>
            <a:ext cx="11928764" cy="6539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14301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82" y="1108365"/>
            <a:ext cx="3591791" cy="3171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6" t="1291" r="4869" b="1453"/>
          <a:stretch/>
        </p:blipFill>
        <p:spPr>
          <a:xfrm>
            <a:off x="4051744" y="1148951"/>
            <a:ext cx="3889665" cy="313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499" y="1108365"/>
            <a:ext cx="3594234" cy="3171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3065" y="4904509"/>
            <a:ext cx="203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ব্যাটমি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6904" y="4904509"/>
            <a:ext cx="175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ক্যারাম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38410" y="4987637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কাবাডি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7625" y="82473"/>
            <a:ext cx="4244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বলার চেষ্টা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97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762" y="153720"/>
            <a:ext cx="11901055" cy="6454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152400" y="193963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35527" y="5555673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55928" y="5472546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83636" y="138545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326" y="193963"/>
            <a:ext cx="412865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বলার চেষ্টা কর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084144"/>
            <a:ext cx="5611091" cy="40004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84909" y="1357744"/>
            <a:ext cx="5126182" cy="359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9" y="1052946"/>
            <a:ext cx="5126182" cy="40316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456707" y="5152586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খেলা দুটোর নাম কী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9326" y="5665646"/>
            <a:ext cx="399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ও ফুটবল খেলা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18" y="110837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2175" y="800100"/>
            <a:ext cx="4343400" cy="46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330" y="124485"/>
            <a:ext cx="7135090" cy="634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0813" y="754867"/>
            <a:ext cx="330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শিখব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175" y="1900238"/>
            <a:ext cx="417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প্রিয় খেলা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" y="-284844"/>
            <a:ext cx="12192000" cy="7231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2784" y="-124813"/>
            <a:ext cx="11848936" cy="6743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45143" y="-124813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28270" y="5604906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25580" y="5498276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139054" y="-124813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7704" y="225983"/>
            <a:ext cx="1814946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951" y="1038968"/>
            <a:ext cx="105353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 ...............।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খেলার জনপ্রিয়তার দেশের নাম বলতে পারবে।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খেলার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ব্যাখ্যা করতে পারবে।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খেলার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আনন্দ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4789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439"/>
            <a:ext cx="12525746" cy="7003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682" y="96983"/>
            <a:ext cx="12060382" cy="664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ে</a:t>
            </a:r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232682" y="50164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315809" y="5660465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309392" y="5555115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273332" y="101630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921" y="341109"/>
            <a:ext cx="420914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ছবি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8629" y="1436914"/>
            <a:ext cx="5602514" cy="364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172" y="1081638"/>
            <a:ext cx="6531427" cy="41815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78629" y="5337040"/>
            <a:ext cx="672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খেলোয়াড়দের দেখতে পাচ্ছ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646" y="6033233"/>
            <a:ext cx="306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খেলোয়াড়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145" y="1404271"/>
            <a:ext cx="5818579" cy="28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71" y="110837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198" y="231018"/>
            <a:ext cx="11949546" cy="662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27286" y="2563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0413" y="580263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73245" y="57496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0618" y="110837"/>
            <a:ext cx="555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দেখে বলার চেষ্টা কর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4073" y="1004456"/>
            <a:ext cx="5550481" cy="2507671"/>
            <a:chOff x="374073" y="1004456"/>
            <a:chExt cx="5550481" cy="25076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073" y="1004456"/>
              <a:ext cx="2712027" cy="250767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718" y="1025237"/>
              <a:ext cx="2706836" cy="248688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056172" y="1004456"/>
            <a:ext cx="5928012" cy="2507670"/>
            <a:chOff x="6056172" y="1004456"/>
            <a:chExt cx="5928012" cy="250767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5290" y="1018310"/>
              <a:ext cx="2938894" cy="2493815"/>
            </a:xfrm>
            <a:prstGeom prst="rect">
              <a:avLst/>
            </a:prstGeom>
            <a:ln w="57150">
              <a:solidFill>
                <a:srgbClr val="0E0D17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6172" y="1004456"/>
              <a:ext cx="2857500" cy="2507670"/>
            </a:xfrm>
            <a:prstGeom prst="rect">
              <a:avLst/>
            </a:prstGeom>
            <a:ln w="57150">
              <a:solidFill>
                <a:srgbClr val="0E0D17"/>
              </a:solidFill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60198" y="3914775"/>
            <a:ext cx="11949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 করা হয় ত্রয়োদশ শতাব্দী থেকে ইংল্যান্ডে ক্রিকেট খেলা আরম্ভ হয়।পরবর্তীতে ইংল্যান্ড,ওয়েস্টইন্ডিজ,অস্ট্রেলিয়া,দক্ষিণ আফ্রিকা,নিউজিল্যান্ড, জিম্বাবুয়ে,আয়ারল্যান্ড,শ্রীলঙ্কা,পাকিস্তান,ভারত,বাংলাদেশসহ অনেক দেশে ক্রিকেট খেলা জনপ্রিয়তা লাভ করেছে।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009" y="69274"/>
            <a:ext cx="11928764" cy="663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131618" y="110837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214745" y="5666511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1083637" y="5569529"/>
            <a:ext cx="997527" cy="1163781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1073245" y="110837"/>
            <a:ext cx="997528" cy="997528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6141" y="110837"/>
            <a:ext cx="221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6868" y="110837"/>
            <a:ext cx="281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৩ মিনিট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5745" y="1108365"/>
            <a:ext cx="2857500" cy="206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03" y="997530"/>
            <a:ext cx="3483888" cy="21751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508" y="2269069"/>
            <a:ext cx="6026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কয়েকটি জনপ্রিয় খেলার নাম লিখ।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420</Words>
  <Application>Microsoft Office PowerPoint</Application>
  <PresentationFormat>Widescreen</PresentationFormat>
  <Paragraphs>60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Inspiron</cp:lastModifiedBy>
  <cp:revision>53</cp:revision>
  <dcterms:created xsi:type="dcterms:W3CDTF">2019-11-03T13:43:52Z</dcterms:created>
  <dcterms:modified xsi:type="dcterms:W3CDTF">2019-11-06T13:58:04Z</dcterms:modified>
</cp:coreProperties>
</file>