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63" r:id="rId6"/>
    <p:sldId id="258" r:id="rId7"/>
    <p:sldId id="259" r:id="rId8"/>
    <p:sldId id="261" r:id="rId9"/>
    <p:sldId id="270" r:id="rId10"/>
    <p:sldId id="269" r:id="rId11"/>
    <p:sldId id="260" r:id="rId12"/>
    <p:sldId id="262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8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75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08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13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30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31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414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32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370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238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1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8CD2-334E-4FA3-847A-BF4973A36F0A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82FF-C009-4CE7-B935-3054E614F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8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7831" y="5486400"/>
            <a:ext cx="9958754" cy="8114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93637" cy="7300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5243" y="2841674"/>
            <a:ext cx="777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WELCOME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6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44718" y="3184598"/>
            <a:ext cx="1500552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/>
              <a:t>Banker</a:t>
            </a:r>
            <a:endParaRPr lang="en-US" sz="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" y="184665"/>
            <a:ext cx="3329353" cy="3717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30" y="375140"/>
            <a:ext cx="3300724" cy="31758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8489" y="4110647"/>
            <a:ext cx="2825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his free time she enjoy sewing.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4842" y="4110647"/>
            <a:ext cx="530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often gets orders from her friends 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8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554" y="4325815"/>
            <a:ext cx="633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 Reading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1" y="480647"/>
            <a:ext cx="4900246" cy="327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95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1569"/>
            <a:ext cx="10515600" cy="3709165"/>
          </a:xfrm>
          <a:noFill/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work:</a:t>
            </a:r>
            <a:b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 of boy</a:t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name :Saikat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45" y="2760934"/>
            <a:ext cx="2674693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12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355600"/>
            <a:ext cx="10515600" cy="1325563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9800" b="1" dirty="0" err="1"/>
              <a:t>Groupk</a:t>
            </a:r>
            <a:r>
              <a:rPr lang="en-US" sz="9800" b="1" dirty="0"/>
              <a:t> </a:t>
            </a:r>
            <a:r>
              <a:rPr lang="en-US" sz="9800" b="1" dirty="0" smtClean="0"/>
              <a:t>work</a:t>
            </a:r>
            <a:endParaRPr lang="en-US" sz="9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4718" y="1681163"/>
            <a:ext cx="4002820" cy="8239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Rearrange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renptsa</a:t>
            </a:r>
            <a:endParaRPr lang="en-US" dirty="0" smtClean="0"/>
          </a:p>
          <a:p>
            <a:r>
              <a:rPr lang="en-US" dirty="0" err="1" smtClean="0"/>
              <a:t>oragb</a:t>
            </a:r>
            <a:endParaRPr lang="en-US" dirty="0" smtClean="0"/>
          </a:p>
          <a:p>
            <a:r>
              <a:rPr lang="en-US" dirty="0" err="1" smtClean="0"/>
              <a:t>Ans:parents</a:t>
            </a:r>
            <a:endParaRPr lang="en-US" dirty="0" smtClean="0"/>
          </a:p>
          <a:p>
            <a:r>
              <a:rPr lang="en-US" dirty="0" err="1" smtClean="0"/>
              <a:t>Ans:Bogra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simuc</a:t>
            </a:r>
            <a:endParaRPr lang="en-US" dirty="0" smtClean="0"/>
          </a:p>
          <a:p>
            <a:r>
              <a:rPr lang="en-US" dirty="0" err="1" smtClean="0"/>
              <a:t>eref</a:t>
            </a:r>
            <a:endParaRPr lang="en-US" dirty="0" smtClean="0"/>
          </a:p>
          <a:p>
            <a:r>
              <a:rPr lang="en-US" dirty="0" err="1" smtClean="0"/>
              <a:t>Ans:music</a:t>
            </a:r>
            <a:endParaRPr lang="en-US" dirty="0" smtClean="0"/>
          </a:p>
          <a:p>
            <a:r>
              <a:rPr lang="en-US" dirty="0" err="1" smtClean="0"/>
              <a:t>Ans:free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088" y="1926587"/>
            <a:ext cx="17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Group-A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502955" y="2003337"/>
            <a:ext cx="24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Group-B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97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10515600" cy="4449943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Individual work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8000" dirty="0" smtClean="0">
                <a:solidFill>
                  <a:srgbClr val="FF0000"/>
                </a:solidFill>
              </a:rPr>
              <a:t>---------------------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your book</a:t>
            </a:r>
            <a:br>
              <a:rPr lang="en-US" dirty="0" smtClean="0"/>
            </a:br>
            <a:r>
              <a:rPr lang="en-US" dirty="0" smtClean="0"/>
              <a:t>page-10</a:t>
            </a:r>
            <a:br>
              <a:rPr lang="en-US" dirty="0" smtClean="0"/>
            </a:br>
            <a:r>
              <a:rPr lang="en-US" dirty="0" smtClean="0"/>
              <a:t>and silent read the text book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6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555" y="1089898"/>
            <a:ext cx="109376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your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 name?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2.Who lives in a flat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3.What does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in his free time 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1.she is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2.He is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-----……………….student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.-----…………………….makes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dresses.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282311" y="539673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90061" y="440001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55819" y="400971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64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1493" y="478301"/>
            <a:ext cx="2085975" cy="21907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726" y="392425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write five sentences about your own family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3877" y="3066757"/>
            <a:ext cx="6428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</a:rPr>
              <a:t>Home work 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13178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7618"/>
            <a:ext cx="10592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6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12192000" cy="6858000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Teacher(Computer)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Sukhari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Madrasah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Netrakona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01719719806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E-mail:mdmalek163@gmail.com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MA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1722" y="2567353"/>
            <a:ext cx="1408176" cy="192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59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57" y="1365591"/>
            <a:ext cx="5043038" cy="370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0" y="0"/>
            <a:ext cx="12192000" cy="6858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Unit:3</a:t>
            </a:r>
          </a:p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Lesson:1-2</a:t>
            </a:r>
          </a:p>
          <a:p>
            <a:pPr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lesson</a:t>
            </a:r>
          </a:p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  <a:p>
            <a:pPr algn="ctr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2012" y="815501"/>
            <a:ext cx="10515600" cy="701675"/>
          </a:xfrm>
          <a:solidFill>
            <a:schemeClr val="accent3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outcomes:</a:t>
            </a:r>
            <a:b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069" y="1649063"/>
            <a:ext cx="10727139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to-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Listening:4.2.1Understand and enjoy simple stories.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Speaking:3.1.1ask and answer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Reading:1.5.1read words phases and sentences in the text with proper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prounciation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stress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intonation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Writing:10.2.1write short and simple composition on familiar objects such as people place and events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239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163" y="4525107"/>
            <a:ext cx="5043038" cy="153572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Saikats family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63" y="816951"/>
            <a:ext cx="5043038" cy="3708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86492" cy="748567"/>
          </a:xfrm>
          <a:solidFill>
            <a:srgbClr val="FFC000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New words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11380" y="1382256"/>
            <a:ext cx="2987419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smtClean="0"/>
              <a:t>parents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11379" y="2568792"/>
            <a:ext cx="2987420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/>
              <a:t>music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378" y="3833572"/>
            <a:ext cx="2987421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/>
              <a:t>housewife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379" y="5020108"/>
            <a:ext cx="2987421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/>
              <a:t>sewing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379" y="6017206"/>
            <a:ext cx="2987421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/>
              <a:t>neighbours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20" y="1382256"/>
            <a:ext cx="1500554" cy="1125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20" y="5008204"/>
            <a:ext cx="1500554" cy="855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90" y="3833572"/>
            <a:ext cx="1525684" cy="902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58" y="5963566"/>
            <a:ext cx="1433547" cy="823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16" y="2874662"/>
            <a:ext cx="1513958" cy="8271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21380" y="1370412"/>
            <a:ext cx="2987419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smtClean="0"/>
              <a:t>parents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4021379" y="2568792"/>
            <a:ext cx="2987420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/>
              <a:t>music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21380" y="3917047"/>
            <a:ext cx="2987421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/>
              <a:t>housewife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21378" y="5032895"/>
            <a:ext cx="2987421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/>
              <a:t>sewing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21377" y="6017205"/>
            <a:ext cx="2987421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/>
              <a:t>neighbours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0823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2" y="373953"/>
            <a:ext cx="3880338" cy="2808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5" y="373953"/>
            <a:ext cx="3698995" cy="32879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4352" y="3728374"/>
            <a:ext cx="30362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Saikat lives with his parents in a flat in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9385" y="3851485"/>
            <a:ext cx="260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His father </a:t>
            </a:r>
            <a:r>
              <a:rPr lang="en-US" sz="3600" dirty="0" err="1" smtClean="0"/>
              <a:t>Mr.Rashidul</a:t>
            </a:r>
            <a:r>
              <a:rPr lang="en-US" sz="3600" dirty="0" smtClean="0"/>
              <a:t> Islam is a banker.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2313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6" y="375139"/>
            <a:ext cx="3033345" cy="3141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38" y="4220308"/>
            <a:ext cx="5158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in his free time Mr. Islam writes stories and  listens music.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88" y="375139"/>
            <a:ext cx="4063998" cy="3141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2892" y="4337538"/>
            <a:ext cx="5498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Sakat’s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is Mrs.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Islam.She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housewife.In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her free time she enjoys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sewing.She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dresses.She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often gets orders from her friends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167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</vt:lpstr>
      <vt:lpstr>Slide 2</vt:lpstr>
      <vt:lpstr>Slide 3</vt:lpstr>
      <vt:lpstr>Slide 4</vt:lpstr>
      <vt:lpstr>Learning outcomes: -------------------------- </vt:lpstr>
      <vt:lpstr>Saikats family</vt:lpstr>
      <vt:lpstr>New words</vt:lpstr>
      <vt:lpstr>Slide 8</vt:lpstr>
      <vt:lpstr>Slide 9</vt:lpstr>
      <vt:lpstr>Slide 10</vt:lpstr>
      <vt:lpstr>Slide 11</vt:lpstr>
      <vt:lpstr>Group work: ---------------- picture of boy Group name :Saikat</vt:lpstr>
      <vt:lpstr> Groupk work</vt:lpstr>
      <vt:lpstr>Individual work --------------------- open your book page-10 and silent read the text book</vt:lpstr>
      <vt:lpstr>Slide 15</vt:lpstr>
      <vt:lpstr> write five sentences about your own family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PC 1</dc:creator>
  <cp:lastModifiedBy>JS COMPUTER</cp:lastModifiedBy>
  <cp:revision>156</cp:revision>
  <dcterms:created xsi:type="dcterms:W3CDTF">2018-03-08T04:21:07Z</dcterms:created>
  <dcterms:modified xsi:type="dcterms:W3CDTF">2019-11-05T17:37:19Z</dcterms:modified>
</cp:coreProperties>
</file>