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75" r:id="rId2"/>
    <p:sldId id="354" r:id="rId3"/>
    <p:sldId id="367" r:id="rId4"/>
    <p:sldId id="385" r:id="rId5"/>
    <p:sldId id="338" r:id="rId6"/>
    <p:sldId id="337" r:id="rId7"/>
    <p:sldId id="345" r:id="rId8"/>
    <p:sldId id="332" r:id="rId9"/>
    <p:sldId id="343" r:id="rId10"/>
    <p:sldId id="371" r:id="rId11"/>
    <p:sldId id="358" r:id="rId12"/>
    <p:sldId id="369" r:id="rId13"/>
    <p:sldId id="363" r:id="rId14"/>
    <p:sldId id="379" r:id="rId15"/>
    <p:sldId id="383" r:id="rId16"/>
    <p:sldId id="382" r:id="rId17"/>
    <p:sldId id="381" r:id="rId18"/>
    <p:sldId id="377" r:id="rId19"/>
  </p:sldIdLst>
  <p:sldSz cx="1161256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FA56"/>
    <a:srgbClr val="CB39BA"/>
    <a:srgbClr val="CF3DB3"/>
    <a:srgbClr val="8CF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 autoAdjust="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6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80D0C-D108-4017-8438-734720396E67}" type="datetimeFigureOut">
              <a:rPr lang="en-US" smtClean="0"/>
              <a:t>1/1/2009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6809-A3B9-4C09-A6D5-65F8E3635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0942" y="2130426"/>
            <a:ext cx="987067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1885" y="3886200"/>
            <a:ext cx="812879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19108" y="274639"/>
            <a:ext cx="261282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628" y="274639"/>
            <a:ext cx="76449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2" y="4406901"/>
            <a:ext cx="98706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2" y="2906713"/>
            <a:ext cx="987067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628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053" y="1600201"/>
            <a:ext cx="51288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535113"/>
            <a:ext cx="51308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28" y="2174875"/>
            <a:ext cx="51308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9021" y="1535113"/>
            <a:ext cx="5132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9021" y="2174875"/>
            <a:ext cx="51329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9" y="273050"/>
            <a:ext cx="382045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90" y="273051"/>
            <a:ext cx="649174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629" y="1435101"/>
            <a:ext cx="382045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144" y="4800600"/>
            <a:ext cx="69675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6144" y="612775"/>
            <a:ext cx="69675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6144" y="5367338"/>
            <a:ext cx="69675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628" y="274638"/>
            <a:ext cx="1045130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28" y="1600201"/>
            <a:ext cx="104513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0628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7626" y="6356351"/>
            <a:ext cx="367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2337" y="6356351"/>
            <a:ext cx="2709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405" y="1600200"/>
            <a:ext cx="3193455" cy="3374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60" y="1939347"/>
            <a:ext cx="3595806" cy="26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0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081" y="634425"/>
            <a:ext cx="1059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Open your English book at page-47 and see the Activity-A.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4" y="1524001"/>
            <a:ext cx="8560811" cy="2514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8481" y="1524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Where is the--------? 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481" y="45720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Repeat after me. 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5081" y="4596825"/>
            <a:ext cx="3505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Reading- </a:t>
            </a:r>
            <a:r>
              <a:rPr lang="en-US" sz="3200" dirty="0" smtClean="0">
                <a:solidFill>
                  <a:srgbClr val="CB39BA"/>
                </a:solidFill>
                <a:latin typeface="Times New Roman" pitchFamily="18" charset="0"/>
                <a:cs typeface="Times New Roman" pitchFamily="18" charset="0"/>
              </a:rPr>
              <a:t>SGW</a:t>
            </a:r>
            <a:endParaRPr lang="en-US" sz="3200" dirty="0">
              <a:solidFill>
                <a:srgbClr val="CB39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2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881" y="685800"/>
            <a:ext cx="2590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Pair work.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8281" y="808911"/>
            <a:ext cx="7924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Where is the --------?/Show up in reality.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7081" y="44958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more.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77" y="1716787"/>
            <a:ext cx="3499104" cy="27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1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6139" r="71319" b="19217"/>
          <a:stretch/>
        </p:blipFill>
        <p:spPr>
          <a:xfrm>
            <a:off x="4968081" y="1371600"/>
            <a:ext cx="1600200" cy="2567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4881" y="3831392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9081" y="3831392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on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0881" y="3831392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under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14800" r="36022" b="22318"/>
          <a:stretch/>
        </p:blipFill>
        <p:spPr>
          <a:xfrm>
            <a:off x="1302706" y="1621592"/>
            <a:ext cx="2369976" cy="2419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6" t="24854" r="893" b="30232"/>
          <a:stretch/>
        </p:blipFill>
        <p:spPr>
          <a:xfrm>
            <a:off x="7863681" y="1854684"/>
            <a:ext cx="2362200" cy="2224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7672" y="724584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 and say.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281" y="5105400"/>
            <a:ext cx="311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See again.  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681" y="171313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63881" y="171313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on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7738" y="1698162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under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481" y="685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 and say.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2833" y="5638800"/>
            <a:ext cx="8702357" cy="62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Identifying weak students and taking to cure.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2380" y="2848602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4438" y="2757022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on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9981" y="2805835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under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6681" y="3984074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63881" y="3984074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on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7738" y="3969106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under 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96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5619" y="1366545"/>
            <a:ext cx="473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Where is the ball?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1359" y="539576"/>
            <a:ext cx="556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5196" y="3972362"/>
            <a:ext cx="153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under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5881" y="4107359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নিচে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62061" y="4419600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01359" y="5105400"/>
            <a:ext cx="495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Spell out the word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SGW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481" y="2199201"/>
            <a:ext cx="2172489" cy="167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7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481" y="1434405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4881" y="1459468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481" y="1459468"/>
            <a:ext cx="5946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3081" y="1498937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1881" y="1459468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smtClean="0">
                <a:ln w="11430"/>
                <a:latin typeface="Times New Roman" pitchFamily="18" charset="0"/>
                <a:cs typeface="Times New Roman" pitchFamily="18" charset="0"/>
              </a:rPr>
              <a:t>c</a:t>
            </a:r>
            <a:endParaRPr lang="en-US" sz="48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22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823" y="584832"/>
            <a:ext cx="1069185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letters that are made by the word--------.</a:t>
            </a:r>
            <a:endParaRPr lang="en-US" sz="3600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778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5081" y="14478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>
                <a:ln w="11430"/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073481" y="1526738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481" y="4191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Find out the correct word-------.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95320" y="1539269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spc="50" dirty="0">
                <a:ln w="11430"/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8089" y="5105399"/>
            <a:ext cx="196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undar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87489" y="5105400"/>
            <a:ext cx="1885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under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6408" y="5129663"/>
            <a:ext cx="191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ander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6340" y="5129662"/>
            <a:ext cx="1473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ender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5081" y="2819400"/>
            <a:ext cx="3657600" cy="1320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15481" y="5010329"/>
            <a:ext cx="1536740" cy="990600"/>
          </a:xfrm>
          <a:prstGeom prst="ellipse">
            <a:avLst/>
          </a:prstGeom>
          <a:noFill/>
          <a:ln w="28575">
            <a:solidFill>
              <a:srgbClr val="E222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92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3131E-6 3.7037E-7 L 0.34846 0.2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6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271E-6 3.33333E-6 L 0.18702 0.2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1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7464E-6 2.22222E-6 L 0.14764 0.25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2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915E-6 -3.7037E-6 L -0.11456 0.243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8" y="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2E-6 4.44444E-6 L -0.25359 0.241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6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7" grpId="0"/>
      <p:bldP spid="28" grpId="0"/>
      <p:bldP spid="27" grpId="0"/>
      <p:bldP spid="29" grpId="0"/>
      <p:bldP spid="30" grpId="0"/>
      <p:bldP spid="31" grpId="0"/>
      <p:bldP spid="32" grpId="0"/>
      <p:bldP spid="12" grpId="0" animBg="1"/>
      <p:bldP spid="34" grpId="0" animBg="1"/>
      <p:bldP spid="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4560" y="1876306"/>
            <a:ext cx="1788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u-der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7198" y="748877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Say the missing letter.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281" y="4756266"/>
            <a:ext cx="176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under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898" y="3544669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the word to your notebook.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0081" y="4832466"/>
            <a:ext cx="137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আন্ডার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96681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06481" y="4800600"/>
            <a:ext cx="123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নিচে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913494" y="5104768"/>
            <a:ext cx="41678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9481" y="484006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তারিখঃ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০০/০০/০০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9985" y="187630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unde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13963" y="1876306"/>
            <a:ext cx="1849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un-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9985" y="1876306"/>
            <a:ext cx="2240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und-r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7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0" grpId="0"/>
      <p:bldP spid="12" grpId="0"/>
      <p:bldP spid="15" grpId="0"/>
      <p:bldP spid="16" grpId="0"/>
      <p:bldP spid="17" grpId="0"/>
      <p:bldP spid="17" grpId="1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7696" y="2920951"/>
            <a:ext cx="828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Page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will be well read and written.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9554" y="1324223"/>
            <a:ext cx="377408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381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9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35" y="2613304"/>
            <a:ext cx="4203384" cy="1946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9242" y="1700116"/>
            <a:ext cx="9870678" cy="620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That’s all for today. Goodbye. See you tomorrow.</a:t>
            </a:r>
          </a:p>
        </p:txBody>
      </p:sp>
    </p:spTree>
    <p:extLst>
      <p:ext uri="{BB962C8B-B14F-4D97-AF65-F5344CB8AC3E}">
        <p14:creationId xmlns:p14="http://schemas.microsoft.com/office/powerpoint/2010/main" val="3059419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798363" y="2133601"/>
            <a:ext cx="4645025" cy="23203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48" dirty="0">
                <a:latin typeface="Times New Roman" pitchFamily="18" charset="0"/>
                <a:cs typeface="Times New Roman" pitchFamily="18" charset="0"/>
              </a:rPr>
              <a:t>       MD. KOWSER ALI </a:t>
            </a:r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ASISSTANT TEACHER</a:t>
            </a:r>
          </a:p>
          <a:p>
            <a:endParaRPr lang="en-US" sz="1524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DURLOVPUR GOVT. PRIMARY SCHOOL</a:t>
            </a:r>
            <a:endParaRPr lang="en-US" sz="1524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905" dirty="0">
                <a:latin typeface="Times New Roman" pitchFamily="18" charset="0"/>
                <a:cs typeface="Times New Roman" pitchFamily="18" charset="0"/>
              </a:rPr>
              <a:t>HORINAKUNDU, JHENIDAH</a:t>
            </a:r>
            <a:r>
              <a:rPr lang="en-US" sz="1524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28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kowser.gps@gmail.com</a:t>
            </a:r>
          </a:p>
          <a:p>
            <a:endParaRPr lang="en-US" sz="1524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98231" y="2133600"/>
            <a:ext cx="5893225" cy="2300635"/>
            <a:chOff x="5298231" y="2195165"/>
            <a:chExt cx="5893225" cy="2300635"/>
          </a:xfrm>
        </p:grpSpPr>
        <p:sp>
          <p:nvSpPr>
            <p:cNvPr id="3" name="TextBox 8"/>
            <p:cNvSpPr txBox="1"/>
            <p:nvPr/>
          </p:nvSpPr>
          <p:spPr>
            <a:xfrm>
              <a:off x="5951438" y="2195165"/>
              <a:ext cx="3411190" cy="10304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48" dirty="0">
                  <a:latin typeface="Times New Roman" pitchFamily="18" charset="0"/>
                  <a:cs typeface="Times New Roman" pitchFamily="18" charset="0"/>
                </a:rPr>
                <a:t>Sub: English </a:t>
              </a:r>
            </a:p>
            <a:p>
              <a:r>
                <a:rPr lang="en-US" sz="3048" dirty="0">
                  <a:latin typeface="Times New Roman" pitchFamily="18" charset="0"/>
                  <a:cs typeface="Times New Roman" pitchFamily="18" charset="0"/>
                </a:rPr>
                <a:t>Class: Two</a:t>
              </a:r>
            </a:p>
          </p:txBody>
        </p:sp>
        <p:sp>
          <p:nvSpPr>
            <p:cNvPr id="4" name="TextBox 8"/>
            <p:cNvSpPr txBox="1"/>
            <p:nvPr/>
          </p:nvSpPr>
          <p:spPr>
            <a:xfrm>
              <a:off x="5298231" y="3172168"/>
              <a:ext cx="5893225" cy="13236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       Lesson : </a:t>
              </a:r>
              <a:r>
                <a:rPr lang="en-US" sz="2667" dirty="0" smtClean="0">
                  <a:latin typeface="Times New Roman" pitchFamily="18" charset="0"/>
                  <a:cs typeface="Times New Roman" pitchFamily="18" charset="0"/>
                </a:rPr>
                <a:t>Where is it?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       Parts of the lesson: (Activity-A)</a:t>
              </a:r>
            </a:p>
            <a:p>
              <a:r>
                <a:rPr lang="en-US" sz="2667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    Page </a:t>
              </a:r>
              <a:r>
                <a:rPr lang="en-US" sz="2667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No-47</a:t>
              </a:r>
              <a:endParaRPr lang="en-US" sz="266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5515967" y="1614537"/>
            <a:ext cx="0" cy="2975719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588545" y="1759694"/>
            <a:ext cx="0" cy="290314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61124" y="1977429"/>
            <a:ext cx="0" cy="2757984"/>
          </a:xfrm>
          <a:prstGeom prst="line">
            <a:avLst/>
          </a:prstGeom>
          <a:ln>
            <a:solidFill>
              <a:srgbClr val="FC10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281" y="1832131"/>
            <a:ext cx="6241752" cy="325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well, I’m good.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great, I’m wonderful.</a:t>
            </a:r>
          </a:p>
          <a:p>
            <a:endParaRPr lang="en-US" sz="3429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Hello! Hello! How are you?</a:t>
            </a:r>
          </a:p>
          <a:p>
            <a:r>
              <a:rPr lang="en-US" sz="3429" dirty="0">
                <a:latin typeface="Times New Roman" pitchFamily="18" charset="0"/>
                <a:cs typeface="Times New Roman" pitchFamily="18" charset="0"/>
              </a:rPr>
              <a:t>I’m fine! I’m great today.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620" y="921553"/>
            <a:ext cx="9144893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Safety environment </a:t>
            </a:r>
            <a:r>
              <a:rPr lang="en-US" sz="381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381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greetings </a:t>
            </a:r>
            <a:r>
              <a:rPr lang="en-US" sz="38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song. </a:t>
            </a:r>
          </a:p>
        </p:txBody>
      </p:sp>
      <p:sp>
        <p:nvSpPr>
          <p:cNvPr id="7" name="Rectangle 6"/>
          <p:cNvSpPr/>
          <p:nvPr/>
        </p:nvSpPr>
        <p:spPr>
          <a:xfrm rot="19121818">
            <a:off x="5184751" y="5595292"/>
            <a:ext cx="1044986" cy="58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5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19231"/>
          <a:stretch/>
        </p:blipFill>
        <p:spPr>
          <a:xfrm flipH="1">
            <a:off x="8092281" y="2362200"/>
            <a:ext cx="1398653" cy="25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37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281" y="281940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Checking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homework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justify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the previous lesson.  </a:t>
            </a:r>
          </a:p>
        </p:txBody>
      </p:sp>
    </p:spTree>
    <p:extLst>
      <p:ext uri="{BB962C8B-B14F-4D97-AF65-F5344CB8AC3E}">
        <p14:creationId xmlns:p14="http://schemas.microsoft.com/office/powerpoint/2010/main" val="4239041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25081" y="838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is the cat?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24160" r="7514" b="18466"/>
          <a:stretch/>
        </p:blipFill>
        <p:spPr>
          <a:xfrm>
            <a:off x="4358481" y="1676400"/>
            <a:ext cx="2438400" cy="2331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0481" y="43434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Now try to say-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What can be the topic of our today’s lesson?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8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481" y="12192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Our today’s lesson is--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81" y="2276475"/>
            <a:ext cx="3333750" cy="2914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5381" y="3962400"/>
            <a:ext cx="333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B39BA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dirty="0" smtClean="0">
                <a:solidFill>
                  <a:srgbClr val="CB39BA"/>
                </a:solidFill>
                <a:latin typeface="Times New Roman" pitchFamily="18" charset="0"/>
                <a:cs typeface="Times New Roman" pitchFamily="18" charset="0"/>
              </a:rPr>
              <a:t>ctivity-</a:t>
            </a:r>
            <a:r>
              <a:rPr lang="en-US" sz="4400" dirty="0" smtClean="0">
                <a:solidFill>
                  <a:srgbClr val="40FA5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30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15281" y="838200"/>
            <a:ext cx="7033260" cy="762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LEARNING OUTCOMES 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843" y="1625025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By end of the lesson students will be able to-------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881" y="3124200"/>
            <a:ext cx="10683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Speaking: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words and phrases with proper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sounds and stress.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1.1.2 say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simple words and phrases with proper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sounds and stress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881" y="2286000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Listening: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1.1.1 become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familiar with English sounds by listening to common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English words.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687" y="4343400"/>
            <a:ext cx="10810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Reading: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.4.1 read words and phrases with the help visual clues and simple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sentences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(about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30 new words) </a:t>
            </a:r>
          </a:p>
        </p:txBody>
      </p:sp>
    </p:spTree>
    <p:extLst>
      <p:ext uri="{BB962C8B-B14F-4D97-AF65-F5344CB8AC3E}">
        <p14:creationId xmlns:p14="http://schemas.microsoft.com/office/powerpoint/2010/main" val="91811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3281" y="2706469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Where is the pen?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(Teacher will show up in reality)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3281" y="1487269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Look, listen and say.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44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8" y="2388228"/>
            <a:ext cx="3134716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" b="17799"/>
          <a:stretch/>
        </p:blipFill>
        <p:spPr>
          <a:xfrm>
            <a:off x="1172951" y="2171700"/>
            <a:ext cx="2091164" cy="217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1"/>
          <a:stretch/>
        </p:blipFill>
        <p:spPr>
          <a:xfrm>
            <a:off x="636331" y="2819400"/>
            <a:ext cx="3163910" cy="2116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41" y="2438400"/>
            <a:ext cx="2514600" cy="2520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" b="17799"/>
          <a:stretch/>
        </p:blipFill>
        <p:spPr>
          <a:xfrm>
            <a:off x="4562241" y="1066800"/>
            <a:ext cx="2091164" cy="2171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302">
            <a:off x="8255588" y="3207277"/>
            <a:ext cx="2772745" cy="21203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641" y="2514600"/>
            <a:ext cx="2438400" cy="2444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331" y="6096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Look, listen and say.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331" y="12954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Where is the bird?  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81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388</Words>
  <Application>Microsoft Office PowerPoint</Application>
  <PresentationFormat>Custom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SALAM COMPUTER</cp:lastModifiedBy>
  <cp:revision>193</cp:revision>
  <dcterms:created xsi:type="dcterms:W3CDTF">2006-08-16T00:00:00Z</dcterms:created>
  <dcterms:modified xsi:type="dcterms:W3CDTF">2009-01-01T08:09:17Z</dcterms:modified>
</cp:coreProperties>
</file>