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64" r:id="rId2"/>
    <p:sldId id="265" r:id="rId3"/>
    <p:sldId id="266" r:id="rId4"/>
    <p:sldId id="258" r:id="rId5"/>
    <p:sldId id="259" r:id="rId6"/>
    <p:sldId id="269" r:id="rId7"/>
    <p:sldId id="273" r:id="rId8"/>
    <p:sldId id="260" r:id="rId9"/>
    <p:sldId id="261" r:id="rId10"/>
    <p:sldId id="262" r:id="rId11"/>
    <p:sldId id="267" r:id="rId12"/>
    <p:sldId id="271" r:id="rId13"/>
    <p:sldId id="268" r:id="rId14"/>
    <p:sldId id="272" r:id="rId15"/>
    <p:sldId id="26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94676" autoAdjust="0"/>
  </p:normalViewPr>
  <p:slideViewPr>
    <p:cSldViewPr snapToGrid="0" showGuides="1">
      <p:cViewPr varScale="1">
        <p:scale>
          <a:sx n="55" d="100"/>
          <a:sy n="55" d="100"/>
        </p:scale>
        <p:origin x="108" y="5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38961-B957-469E-815A-226AD237AE85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7A1FC-76AB-4E54-8924-1A02A22F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758EC-70D3-4E69-B7FD-D6020BAD74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2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76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7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134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998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7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8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5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2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5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6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6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1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A88C1D-748F-4ED3-9A80-1DAD86289478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6594D6-BA08-4CE1-9CCF-322A20721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14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3239" y="0"/>
            <a:ext cx="12295239" cy="6858000"/>
            <a:chOff x="-103239" y="0"/>
            <a:chExt cx="12295239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3239" y="0"/>
              <a:ext cx="12295239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15721" y="3930244"/>
              <a:ext cx="5657318" cy="2308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মাল্টিমিডিয়া ক্লাসে </a:t>
              </a:r>
            </a:p>
            <a:p>
              <a:pPr algn="ctr"/>
              <a:r>
                <a:rPr lang="bn-IN" sz="96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034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8719" y="2214213"/>
            <a:ext cx="1007146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দূষিত হচ্ছে তা দলে ভাগ হয়ে আলোচনা কর ও 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কারণসমুহ খাতায় লিপিবদ্ধ কর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864" y="4342776"/>
            <a:ext cx="10277172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প্রত্যেক দল থেকে একজন সামনে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 তোমার দলের কাজ উপস্থাপন করো।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4410" y="454982"/>
            <a:ext cx="221887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816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71247" y="872820"/>
            <a:ext cx="6464896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একটু চিন্তা করো 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এই বায়ু দূষণ প্রতিরোধ করতে পারি।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1" name="Group 10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2" name="Group 11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35" y="3364496"/>
            <a:ext cx="3149752" cy="20663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2" t="20554" r="7883" b="11432"/>
          <a:stretch/>
        </p:blipFill>
        <p:spPr>
          <a:xfrm>
            <a:off x="2214740" y="3405003"/>
            <a:ext cx="3694647" cy="202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2" name="Group 11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1408820" y="1271585"/>
            <a:ext cx="9197077" cy="1665434"/>
            <a:chOff x="1408820" y="1271585"/>
            <a:chExt cx="9197077" cy="16654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2368" y="1271585"/>
              <a:ext cx="3713529" cy="166543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408820" y="1457971"/>
              <a:ext cx="3411942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বর্জ্য রিসাইকেল করে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202543" y="2812511"/>
            <a:ext cx="341194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 ব্যবহারের পরিবর্তে হাটা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7528" y="4196443"/>
            <a:ext cx="9633243" cy="1685054"/>
            <a:chOff x="1437528" y="4196443"/>
            <a:chExt cx="9633243" cy="1685054"/>
          </a:xfrm>
        </p:grpSpPr>
        <p:sp>
          <p:nvSpPr>
            <p:cNvPr id="21" name="Rectangle 20"/>
            <p:cNvSpPr/>
            <p:nvPr/>
          </p:nvSpPr>
          <p:spPr>
            <a:xfrm>
              <a:off x="1437528" y="4538168"/>
              <a:ext cx="3411942" cy="120032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বাই সাইকেল ব্যবহার করা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515" y="4196443"/>
              <a:ext cx="3493256" cy="168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2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2" name="Group 11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  <p:sp>
        <p:nvSpPr>
          <p:cNvPr id="21" name="Rectangle 20"/>
          <p:cNvSpPr/>
          <p:nvPr/>
        </p:nvSpPr>
        <p:spPr>
          <a:xfrm>
            <a:off x="1816149" y="2517605"/>
            <a:ext cx="341194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পরিষ্কার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16149" y="3743209"/>
            <a:ext cx="9172979" cy="2135077"/>
            <a:chOff x="1816149" y="3743209"/>
            <a:chExt cx="9172979" cy="2135077"/>
          </a:xfrm>
        </p:grpSpPr>
        <p:sp>
          <p:nvSpPr>
            <p:cNvPr id="20" name="Rectangle 19"/>
            <p:cNvSpPr/>
            <p:nvPr/>
          </p:nvSpPr>
          <p:spPr>
            <a:xfrm>
              <a:off x="1816149" y="4558900"/>
              <a:ext cx="3411942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গাছ লাগানোর মাধ্যমে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7996" y="3743209"/>
              <a:ext cx="3311132" cy="213507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816149" y="975720"/>
            <a:ext cx="8048195" cy="1638944"/>
            <a:chOff x="1816149" y="975720"/>
            <a:chExt cx="8048195" cy="16389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676" y="975720"/>
              <a:ext cx="2460668" cy="163894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816149" y="1148731"/>
              <a:ext cx="3411942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রিক্সা ব্যবহার করা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6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2" name="Group 11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  <p:sp>
        <p:nvSpPr>
          <p:cNvPr id="20" name="Rectangle 19"/>
          <p:cNvSpPr/>
          <p:nvPr/>
        </p:nvSpPr>
        <p:spPr>
          <a:xfrm>
            <a:off x="1202831" y="2543333"/>
            <a:ext cx="7176059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গ্যাস পৃথিবীর উষ্ণতা বৃদ্ধির জন্য দায়ী?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90029" y="1193996"/>
            <a:ext cx="3411942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2269" y="4057331"/>
            <a:ext cx="582230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বায়ু দূষণ রোধের তিনটি কারণ লিখ?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3322" y="4685820"/>
            <a:ext cx="7898525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বাহিরে আর কি কি উপায়ে বায়ু দূষণ রোধ করা যায় তা বাড়ি থেকে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  <p:pic>
        <p:nvPicPr>
          <p:cNvPr id="18" name="Picture 2" descr="G:\panna1\P\agriculture\class 6\file (4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392" y="1698230"/>
            <a:ext cx="5029199" cy="29312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62854" y="565467"/>
            <a:ext cx="4784273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1261" y="220415"/>
            <a:ext cx="9766131" cy="6394209"/>
            <a:chOff x="1301261" y="220415"/>
            <a:chExt cx="9766131" cy="6394209"/>
          </a:xfrm>
        </p:grpSpPr>
        <p:sp>
          <p:nvSpPr>
            <p:cNvPr id="2" name="TextBox 1"/>
            <p:cNvSpPr txBox="1"/>
            <p:nvPr/>
          </p:nvSpPr>
          <p:spPr>
            <a:xfrm>
              <a:off x="1318055" y="220415"/>
              <a:ext cx="85109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261" y="1468175"/>
              <a:ext cx="9766131" cy="514644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404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054" y="633626"/>
            <a:ext cx="1136072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5" t="15527" r="38185" b="40086"/>
          <a:stretch/>
        </p:blipFill>
        <p:spPr>
          <a:xfrm>
            <a:off x="752355" y="1875100"/>
            <a:ext cx="3669174" cy="3044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4663" y="2273786"/>
            <a:ext cx="567983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জামিনুর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কাতিয়া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জগন্নাথপুর,সুনামগঞ্জ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69584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6574" y="675861"/>
            <a:ext cx="4699323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4000" y="1995193"/>
            <a:ext cx="4522799" cy="39703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দুষণ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-২০১৯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13" y="977351"/>
            <a:ext cx="4272202" cy="487459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1" name="Group 10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5217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836" y="770981"/>
            <a:ext cx="7171503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একটা</a:t>
            </a: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</a:t>
            </a:r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231027"/>
              </p:ext>
            </p:extLst>
          </p:nvPr>
        </p:nvGraphicFramePr>
        <p:xfrm>
          <a:off x="3530599" y="2077951"/>
          <a:ext cx="1948081" cy="1238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Packager Shell Object" showAsIcon="1" r:id="rId3" imgW="985320" imgH="437760" progId="Package">
                  <p:embed/>
                </p:oleObj>
              </mc:Choice>
              <mc:Fallback>
                <p:oleObj name="Packager Shell Object" showAsIcon="1" r:id="rId3" imgW="985320" imgH="43776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0599" y="2077951"/>
                        <a:ext cx="1948081" cy="1238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1882726" y="3714501"/>
            <a:ext cx="5646097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লাম?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7111" y="4702228"/>
            <a:ext cx="10598202" cy="1341209"/>
            <a:chOff x="957111" y="4702228"/>
            <a:chExt cx="10598202" cy="1341209"/>
          </a:xfrm>
        </p:grpSpPr>
        <p:sp>
          <p:nvSpPr>
            <p:cNvPr id="19" name="Rectangle 18"/>
            <p:cNvSpPr/>
            <p:nvPr/>
          </p:nvSpPr>
          <p:spPr>
            <a:xfrm>
              <a:off x="4064207" y="4702228"/>
              <a:ext cx="7491106" cy="120032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চারপাশের বায়ু ক্রমাগত বিভিন্ন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ণে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দূষিত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হচ্ছে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549"/>
            <a:stretch/>
          </p:blipFill>
          <p:spPr>
            <a:xfrm>
              <a:off x="957111" y="4815266"/>
              <a:ext cx="1357725" cy="1228171"/>
            </a:xfrm>
            <a:prstGeom prst="rect">
              <a:avLst/>
            </a:prstGeom>
          </p:spPr>
        </p:pic>
      </p:grpSp>
      <p:sp>
        <p:nvSpPr>
          <p:cNvPr id="24" name="Striped Right Arrow 23"/>
          <p:cNvSpPr/>
          <p:nvPr/>
        </p:nvSpPr>
        <p:spPr>
          <a:xfrm>
            <a:off x="2561588" y="5143500"/>
            <a:ext cx="1413512" cy="29210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70399" y="3385081"/>
            <a:ext cx="4157860" cy="2003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দুষণ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1666991" y="638062"/>
            <a:ext cx="7867418" cy="992742"/>
            <a:chOff x="1666991" y="638062"/>
            <a:chExt cx="7867418" cy="992742"/>
          </a:xfrm>
        </p:grpSpPr>
        <p:sp>
          <p:nvSpPr>
            <p:cNvPr id="19" name="Rectangle 18"/>
            <p:cNvSpPr/>
            <p:nvPr/>
          </p:nvSpPr>
          <p:spPr>
            <a:xfrm>
              <a:off x="2581391" y="726339"/>
              <a:ext cx="6096000" cy="769441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হ্যা,তোমরা ঠিকই বলেছো</a:t>
              </a:r>
            </a:p>
          </p:txBody>
        </p:sp>
        <p:sp>
          <p:nvSpPr>
            <p:cNvPr id="20" name="Smiley Face 19"/>
            <p:cNvSpPr/>
            <p:nvPr/>
          </p:nvSpPr>
          <p:spPr>
            <a:xfrm>
              <a:off x="1666991" y="716404"/>
              <a:ext cx="914400" cy="914400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iley Face 20"/>
            <p:cNvSpPr/>
            <p:nvPr/>
          </p:nvSpPr>
          <p:spPr>
            <a:xfrm>
              <a:off x="8620009" y="638062"/>
              <a:ext cx="914400" cy="914400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52502" y="2084051"/>
            <a:ext cx="8312398" cy="2954493"/>
            <a:chOff x="2952502" y="2084051"/>
            <a:chExt cx="8312398" cy="2954493"/>
          </a:xfrm>
        </p:grpSpPr>
        <p:sp>
          <p:nvSpPr>
            <p:cNvPr id="18" name="Rectangle 17"/>
            <p:cNvSpPr/>
            <p:nvPr/>
          </p:nvSpPr>
          <p:spPr>
            <a:xfrm>
              <a:off x="2952502" y="2084051"/>
              <a:ext cx="6096000" cy="7694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তাহলে আমরা</a:t>
              </a:r>
              <a:r>
                <a:rPr lang="bn-IN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আজ</a:t>
              </a:r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পড়ব</a:t>
              </a:r>
              <a:r>
                <a:rPr lang="bn-IN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/>
                <a:t>-</a:t>
              </a:r>
              <a:endParaRPr lang="en-US" sz="1200" dirty="0" smtClean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9" r="14282"/>
            <a:stretch/>
          </p:blipFill>
          <p:spPr>
            <a:xfrm>
              <a:off x="7454900" y="3222443"/>
              <a:ext cx="3810000" cy="1816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0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015" y="3009840"/>
            <a:ext cx="7849241" cy="203132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৫.২.১- </a:t>
            </a:r>
            <a:r>
              <a:rPr lang="bn-IN" sz="3600" dirty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উদাহরণ দিতে </a:t>
            </a:r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>
                <a:solidFill>
                  <a:srgbClr val="C00000"/>
                </a:solidFill>
              </a:ln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৫.২.২-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r>
              <a:rPr lang="bn-IN" sz="3600" dirty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 </a:t>
            </a:r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৫.৪.২- বায়ু দূষণ রোধে করণীয় নির্ধারণ করতে পারবে।</a:t>
            </a:r>
            <a:endParaRPr lang="bn-IN" sz="3600" dirty="0">
              <a:ln>
                <a:solidFill>
                  <a:srgbClr val="C00000"/>
                </a:solidFill>
              </a:ln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n>
                <a:solidFill>
                  <a:srgbClr val="C00000"/>
                </a:solidFill>
              </a:ln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417" y="1664366"/>
            <a:ext cx="668818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sp>
        <p:nvSpPr>
          <p:cNvPr id="4" name="Wave 3"/>
          <p:cNvSpPr/>
          <p:nvPr/>
        </p:nvSpPr>
        <p:spPr>
          <a:xfrm>
            <a:off x="691525" y="322732"/>
            <a:ext cx="3461657" cy="1345474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997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2" y="90643"/>
            <a:ext cx="10418619" cy="1351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90" y="1915449"/>
            <a:ext cx="11524317" cy="46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87191" y="705956"/>
            <a:ext cx="10241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দুষ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ণের কিছু কারণ জেনে নেই।</a:t>
            </a:r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3" name="Group 12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14" name="Group 13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2357434" y="3962947"/>
            <a:ext cx="9086417" cy="2081141"/>
            <a:chOff x="2357434" y="3962947"/>
            <a:chExt cx="9086417" cy="20811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113" y="3962947"/>
              <a:ext cx="4311738" cy="208114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357434" y="4248232"/>
              <a:ext cx="3457167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গাড়ির জালানো ধোয়া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21675" y="1520531"/>
            <a:ext cx="9068224" cy="2272698"/>
            <a:chOff x="2421675" y="1520531"/>
            <a:chExt cx="9068224" cy="22726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065" y="1520531"/>
              <a:ext cx="4403834" cy="2272698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421675" y="2232638"/>
              <a:ext cx="2449550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বর্জ্য পোড়ানো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9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3114791" cy="3143498"/>
              <a:chOff x="0" y="0"/>
              <a:chExt cx="3114791" cy="3143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5400000">
              <a:off x="9062855" y="-4083"/>
              <a:ext cx="3114791" cy="3143498"/>
              <a:chOff x="0" y="0"/>
              <a:chExt cx="3114791" cy="314349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9077209" y="3714502"/>
              <a:ext cx="3114791" cy="3143498"/>
              <a:chOff x="0" y="0"/>
              <a:chExt cx="3114791" cy="314349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16200000">
              <a:off x="14354" y="3700148"/>
              <a:ext cx="3114791" cy="3143498"/>
              <a:chOff x="0" y="0"/>
              <a:chExt cx="3114791" cy="3143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74662" y="1303369"/>
                <a:ext cx="3114791" cy="565467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2794715" y="3319013"/>
            <a:ext cx="7966075" cy="2416542"/>
            <a:chOff x="2794715" y="3319013"/>
            <a:chExt cx="7966075" cy="241654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910" y="3319013"/>
              <a:ext cx="3594880" cy="241654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794715" y="3829029"/>
              <a:ext cx="2575775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কীটনাশক ঔষধ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94715" y="740981"/>
            <a:ext cx="7966075" cy="2412790"/>
            <a:chOff x="2794715" y="740981"/>
            <a:chExt cx="7966075" cy="24127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8"/>
            <a:stretch/>
          </p:blipFill>
          <p:spPr>
            <a:xfrm>
              <a:off x="7165910" y="740981"/>
              <a:ext cx="3594880" cy="241279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794715" y="1787593"/>
              <a:ext cx="2678806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সিগারেটের ধোয়া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709760" y="5635930"/>
            <a:ext cx="6367449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এতক্ষণ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জানলাম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452</TotalTime>
  <Words>238</Words>
  <Application>Microsoft Office PowerPoint</Application>
  <PresentationFormat>Widescreen</PresentationFormat>
  <Paragraphs>50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Century Gothic</vt:lpstr>
      <vt:lpstr>NikoshBAN</vt:lpstr>
      <vt:lpstr>Vrinda</vt:lpstr>
      <vt:lpstr>Wingdings 3</vt:lpstr>
      <vt:lpstr>Slice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72</cp:revision>
  <dcterms:created xsi:type="dcterms:W3CDTF">2019-11-03T10:27:15Z</dcterms:created>
  <dcterms:modified xsi:type="dcterms:W3CDTF">2019-11-05T17:17:49Z</dcterms:modified>
</cp:coreProperties>
</file>