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81" r:id="rId4"/>
    <p:sldId id="286" r:id="rId5"/>
    <p:sldId id="283" r:id="rId6"/>
    <p:sldId id="287" r:id="rId7"/>
    <p:sldId id="285" r:id="rId8"/>
    <p:sldId id="262" r:id="rId9"/>
    <p:sldId id="263" r:id="rId10"/>
    <p:sldId id="278" r:id="rId11"/>
    <p:sldId id="264" r:id="rId12"/>
    <p:sldId id="267" r:id="rId13"/>
    <p:sldId id="265" r:id="rId14"/>
    <p:sldId id="276" r:id="rId15"/>
    <p:sldId id="275" r:id="rId16"/>
    <p:sldId id="268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শিক্ষকক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focom.gov.bd/" TargetMode="Externa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2437878"/>
            <a:ext cx="4572000" cy="2247900"/>
          </a:xfrm>
          <a:prstGeom prst="roundRect">
            <a:avLst>
              <a:gd name="adj" fmla="val 1166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eflateTop">
              <a:avLst/>
            </a:prstTxWarp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61975"/>
            <a:ext cx="2590800" cy="2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1" y="2014603"/>
            <a:ext cx="3090863" cy="2315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014603"/>
            <a:ext cx="3124201" cy="2315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82660" y="846569"/>
            <a:ext cx="289392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094962"/>
            <a:ext cx="72347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85800"/>
            <a:ext cx="28376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6459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বিকাশের জন্য তথ্য অধিকার কী ভূমিকা পালন করে।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2" y="1296641"/>
            <a:ext cx="5715000" cy="2928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64" y="684982"/>
            <a:ext cx="537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9"/>
          <a:stretch/>
        </p:blipFill>
        <p:spPr>
          <a:xfrm>
            <a:off x="990599" y="1367348"/>
            <a:ext cx="7467601" cy="2638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67200"/>
            <a:ext cx="3730527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8818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ভিডিও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052" y="1002195"/>
            <a:ext cx="563880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আইনে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2" y="1828800"/>
            <a:ext cx="7162800" cy="4429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91366"/>
            <a:ext cx="696883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পরীক্ষায় কী প্রশ্ন আসবে তা জানাটা কারো অধিকার নয়।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943600" cy="3329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9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81800" cy="4666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133600" y="914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5"/>
              </a:rPr>
              <a:t>http://www.infocom.gov.bd/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0168" y="691884"/>
            <a:ext cx="295026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kern="0" dirty="0" err="1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600" b="1" kern="0" dirty="0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419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আইন বাস্তবায়নের জন্য তথ্য কমিশনের দায়িত্ব বিশ্লেষণ কর।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1219200"/>
            <a:ext cx="5105400" cy="300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7462" y="444787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29562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বাংলাদেশে কত সাল থেকে তথ্য আইন বলবৎ রয়েছে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www.infocom.gov.bd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ওয়েব সাইট?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২০০৭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২০০৬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 প্রযুক্তির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644945"/>
            <a:ext cx="437457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শিক্ষামূলক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966195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কমিশন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5286315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বিনোদন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982205" y="21658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3848459" y="410396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172200" y="22210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89417" y="338240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9261" y="47419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052061" y="53625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51" y="65703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রাষ্ট্রীয় কার্যাবলির সংগে সম্পৃক্ত এবং জনগণের জন্য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গুরুত্বপূর্ণ তথ্য জানার অধিকারকে কী বলে?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তথ্য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752600"/>
            <a:ext cx="3411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শিক্ষা অধিকার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2860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চুক্তি অধিকারর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799" y="2362200"/>
            <a:ext cx="2767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উপাত্ত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5505" y="482630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৮৩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505" y="5486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৯৩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5578401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৭৯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786747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৮০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543800" y="2324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620000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33800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791200" y="49025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867400" y="56546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5550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2438400" y="48075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972090"/>
            <a:ext cx="8492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২০১৩ সাল পর্যন্ত বিশ্বের কয়টি দেশে এই জাতীয়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তথ্য জানাকে আইনি অধিকার হিসেবে স্বীকৃতি দেওয়া  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  হয়েছে? </a:t>
            </a:r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066800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64205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আইন আইন দ্বারা সকল তথ্য প্রকাশই বাধ্যতামূলক নয়।” বুঝিয়ে লেখ। 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5181600" y="1185797"/>
            <a:ext cx="35814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457200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712" y="780365"/>
            <a:ext cx="3505200" cy="3763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352800" y="4419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Mohammad </a:t>
            </a:r>
            <a:r>
              <a:rPr lang="en-US" sz="2800" b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Azharul</a:t>
            </a:r>
            <a:r>
              <a:rPr lang="en-US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Islam</a:t>
            </a:r>
          </a:p>
          <a:p>
            <a:pPr algn="ctr"/>
            <a:r>
              <a:rPr lang="en-US" b="1" dirty="0">
                <a:latin typeface="Andalus" pitchFamily="18" charset="-78"/>
                <a:cs typeface="Andalus" pitchFamily="18" charset="-78"/>
              </a:rPr>
              <a:t>Assistant Teacher (English)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Hugra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Habib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Kader High School </a:t>
            </a:r>
          </a:p>
          <a:p>
            <a:pPr algn="ctr"/>
            <a:r>
              <a:rPr lang="en-US" b="1" dirty="0" err="1">
                <a:latin typeface="Andalus" pitchFamily="18" charset="-78"/>
                <a:cs typeface="Andalus" pitchFamily="18" charset="-78"/>
              </a:rPr>
              <a:t>Tangail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Sadar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Tangail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ctr"/>
            <a:r>
              <a:rPr lang="en-US" b="1" dirty="0">
                <a:latin typeface="Andalus" pitchFamily="18" charset="-78"/>
                <a:cs typeface="Andalus" pitchFamily="18" charset="-78"/>
              </a:rPr>
              <a:t> Mobile : 01718308997</a:t>
            </a:r>
          </a:p>
        </p:txBody>
      </p:sp>
    </p:spTree>
    <p:extLst>
      <p:ext uri="{BB962C8B-B14F-4D97-AF65-F5344CB8AC3E}">
        <p14:creationId xmlns:p14="http://schemas.microsoft.com/office/powerpoint/2010/main" val="182999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5000" y="3705095"/>
            <a:ext cx="50292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7200" b="1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1143000"/>
            <a:ext cx="381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603" y="97308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ও তথ্য অধিকার আইন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34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5562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 অধিকার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07537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ও তথ্য অধিকার আইন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74036"/>
            <a:ext cx="6400800" cy="3427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47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4187" y="991446"/>
            <a:ext cx="2077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a typeface="Calibri"/>
                <a:cs typeface="NikoshBAN"/>
              </a:rPr>
              <a:t>শিখনফল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828800"/>
            <a:ext cx="6553200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ধারণা বর্ণনা করতে পারবে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বাংলাদেশের তথ্য অধিকার আইন বর্ণনা করতে পারবে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প্রয়োজনীয়তা বর্ণনা করতে পারবে।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0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9151" y="914400"/>
            <a:ext cx="3808049" cy="5334000"/>
            <a:chOff x="228600" y="674757"/>
            <a:chExt cx="3711158" cy="4292263"/>
          </a:xfrm>
        </p:grpSpPr>
        <p:sp>
          <p:nvSpPr>
            <p:cNvPr id="5" name="Rectangle 4"/>
            <p:cNvSpPr/>
            <p:nvPr/>
          </p:nvSpPr>
          <p:spPr>
            <a:xfrm rot="19860523">
              <a:off x="2301736" y="1681489"/>
              <a:ext cx="10502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9635376">
              <a:off x="228600" y="968476"/>
              <a:ext cx="109196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268517">
              <a:off x="2713139" y="913732"/>
              <a:ext cx="122661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41708" y="674757"/>
              <a:ext cx="129554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5487" y="1335494"/>
              <a:ext cx="85151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521171">
              <a:off x="338428" y="2227695"/>
              <a:ext cx="103265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0155">
              <a:off x="2359358" y="2727085"/>
              <a:ext cx="115288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পপি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176" y="3113157"/>
              <a:ext cx="106792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254759">
              <a:off x="269784" y="3951357"/>
              <a:ext cx="123783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643937">
              <a:off x="1397919" y="2227412"/>
              <a:ext cx="93487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659762">
              <a:off x="1768816" y="3808901"/>
              <a:ext cx="18806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83668"/>
              </p:ext>
            </p:extLst>
          </p:nvPr>
        </p:nvGraphicFramePr>
        <p:xfrm>
          <a:off x="4521953" y="914398"/>
          <a:ext cx="4164848" cy="525780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00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90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935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935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8730" y="1022888"/>
            <a:ext cx="7254503" cy="5257800"/>
            <a:chOff x="914400" y="-1108179"/>
            <a:chExt cx="7456296" cy="7154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-426324"/>
              <a:ext cx="7444600" cy="28135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97" y="714196"/>
              <a:ext cx="7355499" cy="53318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3253" y="-1108179"/>
              <a:ext cx="7074199" cy="976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কুষ্টিয়া জেলা প্রশাসকের অফিসের তথ্য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0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512523"/>
            <a:ext cx="7391400" cy="5999025"/>
            <a:chOff x="1752600" y="533400"/>
            <a:chExt cx="6172200" cy="59990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035"/>
            <a:stretch/>
          </p:blipFill>
          <p:spPr>
            <a:xfrm>
              <a:off x="2007560" y="1179730"/>
              <a:ext cx="5495107" cy="417514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52600" y="5578318"/>
              <a:ext cx="617220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just"/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রাষ্ট্রীয় কার্যাবলির সংগে সম্পৃক্ত এবং জনগণের জন্য </a:t>
              </a: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গুরুত্বপূর্ণ </a:t>
              </a:r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তথ্য জানার </a:t>
              </a: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অধিকার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59915" y="533400"/>
              <a:ext cx="23903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তথ্য অধিকার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533400"/>
            <a:ext cx="7315200" cy="5643265"/>
            <a:chOff x="762000" y="533400"/>
            <a:chExt cx="7315200" cy="5643265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5715000"/>
              <a:ext cx="7315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বাংলাদেশে ২০০৯ সাল থেকে তথ্য অধিকার আইন বলবৎ রয়েছে।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11051"/>
            <a:stretch/>
          </p:blipFill>
          <p:spPr>
            <a:xfrm>
              <a:off x="762000" y="1295400"/>
              <a:ext cx="7086600" cy="4150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3559915" y="533400"/>
              <a:ext cx="23903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তথ্য অধিকার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387</Words>
  <Application>Microsoft Office PowerPoint</Application>
  <PresentationFormat>On-screen Show (4:3)</PresentationFormat>
  <Paragraphs>103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Admin</cp:lastModifiedBy>
  <cp:revision>150</cp:revision>
  <dcterms:created xsi:type="dcterms:W3CDTF">2015-11-09T00:33:07Z</dcterms:created>
  <dcterms:modified xsi:type="dcterms:W3CDTF">2019-11-06T08:08:39Z</dcterms:modified>
</cp:coreProperties>
</file>