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71" r:id="rId4"/>
    <p:sldId id="258" r:id="rId5"/>
    <p:sldId id="272" r:id="rId6"/>
    <p:sldId id="273" r:id="rId7"/>
    <p:sldId id="265" r:id="rId8"/>
    <p:sldId id="263" r:id="rId9"/>
    <p:sldId id="261" r:id="rId10"/>
    <p:sldId id="330" r:id="rId11"/>
    <p:sldId id="380" r:id="rId12"/>
    <p:sldId id="382" r:id="rId13"/>
    <p:sldId id="385" r:id="rId14"/>
    <p:sldId id="386" r:id="rId15"/>
    <p:sldId id="313" r:id="rId16"/>
    <p:sldId id="318" r:id="rId17"/>
    <p:sldId id="315" r:id="rId18"/>
    <p:sldId id="31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9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19C57-7B1E-4022-8E7F-6B8DC1B343D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D4FC8-1913-49A1-AD3A-5C906418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29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9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590F9-11ED-4E4D-A7A3-2A819F381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E0DA00-49BB-46D1-8041-E5D6812C6E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3A1C9-A14D-4E66-8C01-1AF181711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C64-DABD-4B3D-8B7F-381E7C882A3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1F6CC-68E0-44FE-A597-F78B6D83B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1E1A0-C408-4DE4-A9A9-B84009187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4B66-8FB3-458C-8D39-45BA7BAF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4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CFAF5-EFC7-4E93-BFFF-A9E8C20D5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7DCA7-6C42-43C3-9732-F7DE773C4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A2E1A-9324-424A-B81B-49326441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C64-DABD-4B3D-8B7F-381E7C882A3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1337E-CDD1-411E-BAAF-537556ED9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3BD62-5487-408C-BE2F-57DB1A5BC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4B66-8FB3-458C-8D39-45BA7BAF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6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EB63BC-25F1-43F8-807B-FE8F857D6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78A7FF-3C48-4BF2-8DE8-9B25106FC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B1CCC-67A8-4EBF-9EE0-A04A7FC00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C64-DABD-4B3D-8B7F-381E7C882A3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2CECB-1C1C-4D2C-8FE0-C9F47DBB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00263-3EBB-45BC-BE07-2ECE67B6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4B66-8FB3-458C-8D39-45BA7BAF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9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DA229-2E0F-497A-A6F2-6E93A4691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15621-7540-43D5-ADA6-F3E47147B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1175E-D6E9-47F4-9616-5020C72AA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C64-DABD-4B3D-8B7F-381E7C882A3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D25C2-5340-404E-9ECB-D94C64EE0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AE9BA-5D89-4E9C-82C5-20ED8F6E6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4B66-8FB3-458C-8D39-45BA7BAF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1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B070F-6C8F-4C4B-BAFE-356F6CEC9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F44F9-5496-404F-8A49-727B655A3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32A80-FF41-4B31-85DB-4E1BA2F12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C64-DABD-4B3D-8B7F-381E7C882A3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FE3D6-0A96-402D-946A-CF0A04E89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31115-E169-4894-B781-E6380656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4B66-8FB3-458C-8D39-45BA7BAF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2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0D3A-76AC-4AD2-ABDD-0F0C2EC7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38AE-C125-418A-8EAA-33E19FC70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903D8-4C98-4A0F-83BC-1A78BD7C9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7256D-08C1-4169-8AA9-A84BCC0E1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C64-DABD-4B3D-8B7F-381E7C882A3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B8AA2-3444-433F-A597-0F4CE7108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761B0-5CCB-4C5A-8399-5B1600AE1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4B66-8FB3-458C-8D39-45BA7BAF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6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43DBF-6714-4B28-834D-95FD3DDBC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2EEDA-B2A9-42BB-9E2C-786A6B253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E135C-ED82-4233-9660-2DD00A509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4AC447-0F27-4957-8DCC-CE8E119F00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970FE-826F-4A2D-87C2-7D33342E0C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97C59-83BE-467D-BAAC-C02957841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C64-DABD-4B3D-8B7F-381E7C882A3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52EC91-0200-458C-9F03-ED75781F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3496F8-888F-468B-AFEB-4B3A97B2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4B66-8FB3-458C-8D39-45BA7BAF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7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E4F44-CC68-49A8-8E63-3F1C68D49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494B25-E8C8-40D6-8765-921FE574A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C64-DABD-4B3D-8B7F-381E7C882A3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9EACF9-C416-4EC5-A299-078EDAA71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900E1-675C-4DF3-B01F-82F4161B6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4B66-8FB3-458C-8D39-45BA7BAF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4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3CA291-748D-4DE2-A278-A4A9D0D22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C64-DABD-4B3D-8B7F-381E7C882A3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6C22AC-0EF4-4D72-907E-644919B63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0CCBD-32F1-4372-A215-F9470D48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4B66-8FB3-458C-8D39-45BA7BAF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5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0DF48-C63D-48F4-88B2-E840BE75F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41E5B-FD14-4156-9597-5C4625F4C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0DFA1-1504-4839-B3C0-97275CAEC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2D5216-9D5A-44C7-8A9E-1C54C0A9A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C64-DABD-4B3D-8B7F-381E7C882A3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74C58-F073-4101-BBF4-F52385475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B9EB9C-3C57-4E80-A9A2-997386B62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4B66-8FB3-458C-8D39-45BA7BAF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9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00DEE-E3CF-4254-A680-D72E4BE0C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263C90-5B9D-4EC6-B93E-B30329325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297EF-4D38-4090-BB73-9810A54A5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22100-BBFB-4E3B-BA0D-F2018E4B3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C64-DABD-4B3D-8B7F-381E7C882A3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F6B04-6E30-4315-94A3-20516EFBE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8B419-7A5B-4E69-ADCF-CD5D6FDA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4B66-8FB3-458C-8D39-45BA7BAF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4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ABCB1D-E62D-4855-AFDE-D589F88B7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3A4BE-E068-4DB8-964D-00377290B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FF8F2-F2B2-4403-AFF2-73133C60B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3C64-DABD-4B3D-8B7F-381E7C882A3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E8395-FEA2-4D7E-AA03-1F155D5FF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E90C5-6F11-4B13-9030-A239BD53B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B4B66-8FB3-458C-8D39-45BA7BAF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4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2E1E56-90E6-47D2-B4BF-4062B0E63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964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E23F27-F93B-4233-84A7-9C10A6C391A8}"/>
              </a:ext>
            </a:extLst>
          </p:cNvPr>
          <p:cNvSpPr txBox="1"/>
          <p:nvPr/>
        </p:nvSpPr>
        <p:spPr>
          <a:xfrm>
            <a:off x="4572000" y="2405575"/>
            <a:ext cx="3010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b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69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90636" y="80859"/>
            <a:ext cx="57763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 </a:t>
            </a:r>
            <a:r>
              <a:rPr lang="en-US" sz="7200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720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72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1403798" y="1920266"/>
            <a:ext cx="327313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01417" y="1515798"/>
            <a:ext cx="521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61509" y="5266262"/>
            <a:ext cx="450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237446" y="5266261"/>
            <a:ext cx="631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E</a:t>
            </a:r>
          </a:p>
        </p:txBody>
      </p:sp>
      <p:sp>
        <p:nvSpPr>
          <p:cNvPr id="19" name="Arc 18"/>
          <p:cNvSpPr/>
          <p:nvPr/>
        </p:nvSpPr>
        <p:spPr>
          <a:xfrm rot="1174685">
            <a:off x="8656362" y="5122336"/>
            <a:ext cx="344637" cy="78203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966939" y="5311040"/>
            <a:ext cx="592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C</a:t>
            </a:r>
          </a:p>
        </p:txBody>
      </p:sp>
      <p:sp>
        <p:nvSpPr>
          <p:cNvPr id="25" name="Arc 24"/>
          <p:cNvSpPr/>
          <p:nvPr/>
        </p:nvSpPr>
        <p:spPr>
          <a:xfrm>
            <a:off x="7650051" y="2748996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13902" y="5345980"/>
            <a:ext cx="675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a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287C92D-6B22-4CA7-B076-7AEB6A5613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3" r="19524" b="1561"/>
          <a:stretch/>
        </p:blipFill>
        <p:spPr>
          <a:xfrm rot="10800000" flipH="1">
            <a:off x="458074" y="1940290"/>
            <a:ext cx="4500187" cy="362289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C98C0E6-8A4F-4E19-8FED-C41E7703E116}"/>
              </a:ext>
            </a:extLst>
          </p:cNvPr>
          <p:cNvSpPr/>
          <p:nvPr/>
        </p:nvSpPr>
        <p:spPr>
          <a:xfrm>
            <a:off x="1824354" y="5976013"/>
            <a:ext cx="85088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BE</a:t>
            </a:r>
            <a:r>
              <a:rPr lang="bn-IN" sz="2800">
                <a:latin typeface="NikoshBAN" panose="02000000000000000000" pitchFamily="2" charset="0"/>
                <a:cs typeface="NikoshBAN" panose="02000000000000000000" pitchFamily="2" charset="0"/>
              </a:rPr>
              <a:t> রশ্মি থেকে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BD" sz="4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>
                <a:latin typeface="NikoshBAN" panose="02000000000000000000" pitchFamily="2" charset="0"/>
                <a:cs typeface="NikoshBAN" panose="02000000000000000000" pitchFamily="2" charset="0"/>
              </a:rPr>
              <a:t>রেখাংশের</a:t>
            </a:r>
            <a:r>
              <a:rPr lang="en-US" sz="40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করে 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BC </a:t>
            </a:r>
            <a:r>
              <a:rPr lang="bn-IN" sz="2800">
                <a:latin typeface="NikoshBAN" panose="02000000000000000000" pitchFamily="2" charset="0"/>
                <a:cs typeface="NikoshBAN" panose="02000000000000000000" pitchFamily="2" charset="0"/>
              </a:rPr>
              <a:t>অংশ কেটে নেয়া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 হলো।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7DC14-869C-475D-A390-A33F38337464}"/>
              </a:ext>
            </a:extLst>
          </p:cNvPr>
          <p:cNvCxnSpPr>
            <a:cxnSpLocks/>
          </p:cNvCxnSpPr>
          <p:nvPr/>
        </p:nvCxnSpPr>
        <p:spPr>
          <a:xfrm flipV="1">
            <a:off x="5681272" y="5336934"/>
            <a:ext cx="5876144" cy="90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20F00CA-3B9D-4C8D-ADED-0FE033D98C6E}"/>
              </a:ext>
            </a:extLst>
          </p:cNvPr>
          <p:cNvGrpSpPr/>
          <p:nvPr/>
        </p:nvGrpSpPr>
        <p:grpSpPr>
          <a:xfrm>
            <a:off x="8640541" y="681023"/>
            <a:ext cx="2438078" cy="1892306"/>
            <a:chOff x="7905135" y="269823"/>
            <a:chExt cx="2438078" cy="18923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172BF9A-FF91-4434-A1A8-6DC1484B23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05136" y="269823"/>
              <a:ext cx="1216927" cy="189230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E90EDB1-8F5D-41E0-BF43-E40947C9B6AB}"/>
                </a:ext>
              </a:extLst>
            </p:cNvPr>
            <p:cNvCxnSpPr>
              <a:cxnSpLocks/>
            </p:cNvCxnSpPr>
            <p:nvPr/>
          </p:nvCxnSpPr>
          <p:spPr>
            <a:xfrm>
              <a:off x="7905135" y="2162129"/>
              <a:ext cx="243807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F893248-6495-4CDD-A31C-A14F9B6FEA92}"/>
              </a:ext>
            </a:extLst>
          </p:cNvPr>
          <p:cNvCxnSpPr>
            <a:cxnSpLocks/>
          </p:cNvCxnSpPr>
          <p:nvPr/>
        </p:nvCxnSpPr>
        <p:spPr>
          <a:xfrm>
            <a:off x="1423011" y="2539699"/>
            <a:ext cx="26032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C3CA3FB-9033-4F8B-8AE8-83D485ED1C34}"/>
              </a:ext>
            </a:extLst>
          </p:cNvPr>
          <p:cNvSpPr txBox="1"/>
          <p:nvPr/>
        </p:nvSpPr>
        <p:spPr>
          <a:xfrm>
            <a:off x="901417" y="2359742"/>
            <a:ext cx="3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b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2CF441-475D-464B-A45E-256D76AE6E2F}"/>
              </a:ext>
            </a:extLst>
          </p:cNvPr>
          <p:cNvSpPr txBox="1"/>
          <p:nvPr/>
        </p:nvSpPr>
        <p:spPr>
          <a:xfrm>
            <a:off x="8151520" y="2206713"/>
            <a:ext cx="489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x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ACEC4F6-BEBC-4819-859D-BF99223F5669}"/>
              </a:ext>
            </a:extLst>
          </p:cNvPr>
          <p:cNvSpPr/>
          <p:nvPr/>
        </p:nvSpPr>
        <p:spPr>
          <a:xfrm>
            <a:off x="7500721" y="3879559"/>
            <a:ext cx="2983610" cy="296023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1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5 -0.0993 L 0.41106 -0.0233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78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6" grpId="0"/>
      <p:bldP spid="21" grpId="0"/>
      <p:bldP spid="24" grpId="0"/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580389F7-B4A8-401A-B801-993E8FE32C36}"/>
              </a:ext>
            </a:extLst>
          </p:cNvPr>
          <p:cNvGrpSpPr/>
          <p:nvPr/>
        </p:nvGrpSpPr>
        <p:grpSpPr>
          <a:xfrm rot="5400000">
            <a:off x="1657377" y="1326288"/>
            <a:ext cx="5347784" cy="4987353"/>
            <a:chOff x="3672559" y="935323"/>
            <a:chExt cx="4987353" cy="498735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BC0E18C-AACA-4B7E-BF5D-63A764BFCEC2}"/>
                </a:ext>
              </a:extLst>
            </p:cNvPr>
            <p:cNvGrpSpPr/>
            <p:nvPr/>
          </p:nvGrpSpPr>
          <p:grpSpPr>
            <a:xfrm>
              <a:off x="4894643" y="1151081"/>
              <a:ext cx="1134978" cy="2277919"/>
              <a:chOff x="7954645" y="829357"/>
              <a:chExt cx="1048446" cy="2926403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6E14E9F1-E6FA-4F7D-B50E-8BE625A4D043}"/>
                  </a:ext>
                </a:extLst>
              </p:cNvPr>
              <p:cNvGrpSpPr/>
              <p:nvPr/>
            </p:nvGrpSpPr>
            <p:grpSpPr>
              <a:xfrm rot="645315">
                <a:off x="7954645" y="2022971"/>
                <a:ext cx="234418" cy="1732789"/>
                <a:chOff x="7929797" y="1877922"/>
                <a:chExt cx="234418" cy="1732789"/>
              </a:xfrm>
            </p:grpSpPr>
            <p:sp>
              <p:nvSpPr>
                <p:cNvPr id="3" name="Arrow: Pentagon 2">
                  <a:extLst>
                    <a:ext uri="{FF2B5EF4-FFF2-40B4-BE49-F238E27FC236}">
                      <a16:creationId xmlns:a16="http://schemas.microsoft.com/office/drawing/2014/main" id="{51878106-D5BB-4DA9-83F0-F2E7B2D72BD5}"/>
                    </a:ext>
                  </a:extLst>
                </p:cNvPr>
                <p:cNvSpPr/>
                <p:nvPr/>
              </p:nvSpPr>
              <p:spPr>
                <a:xfrm rot="5400000">
                  <a:off x="7463979" y="2423390"/>
                  <a:ext cx="1245704" cy="154768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" name="Arrow: Pentagon 1">
                  <a:extLst>
                    <a:ext uri="{FF2B5EF4-FFF2-40B4-BE49-F238E27FC236}">
                      <a16:creationId xmlns:a16="http://schemas.microsoft.com/office/drawing/2014/main" id="{E6D09506-45CC-4539-B432-00C4DCA1CFF3}"/>
                    </a:ext>
                  </a:extLst>
                </p:cNvPr>
                <p:cNvSpPr/>
                <p:nvPr/>
              </p:nvSpPr>
              <p:spPr>
                <a:xfrm rot="5400000">
                  <a:off x="7453503" y="2979652"/>
                  <a:ext cx="1107353" cy="154766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" name="Arrow: Pentagon 3">
                <a:extLst>
                  <a:ext uri="{FF2B5EF4-FFF2-40B4-BE49-F238E27FC236}">
                    <a16:creationId xmlns:a16="http://schemas.microsoft.com/office/drawing/2014/main" id="{3D8B602A-7857-4BED-B035-0991BC39ECF5}"/>
                  </a:ext>
                </a:extLst>
              </p:cNvPr>
              <p:cNvSpPr/>
              <p:nvPr/>
            </p:nvSpPr>
            <p:spPr>
              <a:xfrm rot="4357843">
                <a:off x="7929881" y="2682534"/>
                <a:ext cx="1897818" cy="248602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0017D8E5-DA27-4804-A54F-CB281CC610C9}"/>
                  </a:ext>
                </a:extLst>
              </p:cNvPr>
              <p:cNvGrpSpPr/>
              <p:nvPr/>
            </p:nvGrpSpPr>
            <p:grpSpPr>
              <a:xfrm>
                <a:off x="8001920" y="829357"/>
                <a:ext cx="712228" cy="1189499"/>
                <a:chOff x="8156688" y="284861"/>
                <a:chExt cx="712228" cy="1189499"/>
              </a:xfrm>
            </p:grpSpPr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36B1B5CC-51E4-4EE1-9CAC-42773A4E348A}"/>
                    </a:ext>
                  </a:extLst>
                </p:cNvPr>
                <p:cNvGrpSpPr/>
                <p:nvPr/>
              </p:nvGrpSpPr>
              <p:grpSpPr>
                <a:xfrm>
                  <a:off x="8156688" y="762132"/>
                  <a:ext cx="712228" cy="712228"/>
                  <a:chOff x="8156688" y="764498"/>
                  <a:chExt cx="712228" cy="712228"/>
                </a:xfrm>
              </p:grpSpPr>
              <p:sp>
                <p:nvSpPr>
                  <p:cNvPr id="5" name="Oval 4">
                    <a:extLst>
                      <a:ext uri="{FF2B5EF4-FFF2-40B4-BE49-F238E27FC236}">
                        <a16:creationId xmlns:a16="http://schemas.microsoft.com/office/drawing/2014/main" id="{284337C9-0D5D-49DC-BC20-E3555E02630D}"/>
                      </a:ext>
                    </a:extLst>
                  </p:cNvPr>
                  <p:cNvSpPr/>
                  <p:nvPr/>
                </p:nvSpPr>
                <p:spPr>
                  <a:xfrm>
                    <a:off x="8156688" y="764498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799BA9ED-0C3A-48F2-8E01-2F119400DE20}"/>
                      </a:ext>
                    </a:extLst>
                  </p:cNvPr>
                  <p:cNvSpPr/>
                  <p:nvPr/>
                </p:nvSpPr>
                <p:spPr>
                  <a:xfrm>
                    <a:off x="8311455" y="919265"/>
                    <a:ext cx="402694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D00E79FB-CCE3-4C0F-94D0-6E3A7EA9F52E}"/>
                    </a:ext>
                  </a:extLst>
                </p:cNvPr>
                <p:cNvSpPr/>
                <p:nvPr/>
              </p:nvSpPr>
              <p:spPr>
                <a:xfrm>
                  <a:off x="8277003" y="284861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2566E1E-7188-4F22-8203-05959832D3EB}"/>
                </a:ext>
              </a:extLst>
            </p:cNvPr>
            <p:cNvSpPr/>
            <p:nvPr/>
          </p:nvSpPr>
          <p:spPr>
            <a:xfrm>
              <a:off x="3672559" y="935323"/>
              <a:ext cx="4987353" cy="49873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1544D795-5BE6-4820-A9D2-8181500FEC02}"/>
              </a:ext>
            </a:extLst>
          </p:cNvPr>
          <p:cNvSpPr/>
          <p:nvPr/>
        </p:nvSpPr>
        <p:spPr>
          <a:xfrm>
            <a:off x="2821966" y="2542028"/>
            <a:ext cx="3037114" cy="27983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A2EC5F8-5E52-4E7E-8284-4027173CD1C5}"/>
              </a:ext>
            </a:extLst>
          </p:cNvPr>
          <p:cNvCxnSpPr>
            <a:cxnSpLocks/>
          </p:cNvCxnSpPr>
          <p:nvPr/>
        </p:nvCxnSpPr>
        <p:spPr>
          <a:xfrm>
            <a:off x="4334980" y="3800796"/>
            <a:ext cx="622402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Arc 1">
            <a:extLst>
              <a:ext uri="{FF2B5EF4-FFF2-40B4-BE49-F238E27FC236}">
                <a16:creationId xmlns:a16="http://schemas.microsoft.com/office/drawing/2014/main" id="{6452254F-8468-47E7-962C-F8A78DE5255D}"/>
              </a:ext>
            </a:extLst>
          </p:cNvPr>
          <p:cNvSpPr/>
          <p:nvPr/>
        </p:nvSpPr>
        <p:spPr>
          <a:xfrm rot="21413748">
            <a:off x="4259039" y="2323480"/>
            <a:ext cx="1656458" cy="1530412"/>
          </a:xfrm>
          <a:custGeom>
            <a:avLst/>
            <a:gdLst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2" fmla="*/ 1404924 w 2809848"/>
              <a:gd name="connsiteY2" fmla="*/ 1244252 h 2488503"/>
              <a:gd name="connsiteX3" fmla="*/ 1404924 w 2809848"/>
              <a:gd name="connsiteY3" fmla="*/ 0 h 2488503"/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0" fmla="*/ 0 w 1404924"/>
              <a:gd name="connsiteY0" fmla="*/ 0 h 1328658"/>
              <a:gd name="connsiteX1" fmla="*/ 1404924 w 1404924"/>
              <a:gd name="connsiteY1" fmla="*/ 1244252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4924" h="1328658" stroke="0" extrusionOk="0">
                <a:moveTo>
                  <a:pt x="0" y="0"/>
                </a:moveTo>
                <a:cubicBezTo>
                  <a:pt x="775918" y="0"/>
                  <a:pt x="1404924" y="557071"/>
                  <a:pt x="1404924" y="1244252"/>
                </a:cubicBezTo>
                <a:lnTo>
                  <a:pt x="0" y="1244252"/>
                </a:lnTo>
                <a:lnTo>
                  <a:pt x="0" y="0"/>
                </a:lnTo>
                <a:close/>
              </a:path>
              <a:path w="1404924" h="1328658" fill="none">
                <a:moveTo>
                  <a:pt x="0" y="0"/>
                </a:moveTo>
                <a:cubicBezTo>
                  <a:pt x="775918" y="0"/>
                  <a:pt x="1236112" y="641477"/>
                  <a:pt x="1236112" y="132865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936216-3358-42A8-9AEF-F1B3C6D4082A}"/>
              </a:ext>
            </a:extLst>
          </p:cNvPr>
          <p:cNvSpPr txBox="1"/>
          <p:nvPr/>
        </p:nvSpPr>
        <p:spPr>
          <a:xfrm>
            <a:off x="3822970" y="3800796"/>
            <a:ext cx="466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B</a:t>
            </a:r>
            <a:endParaRPr lang="en-US" sz="28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F08BDC-F4A9-47D7-9B64-2D32CD219302}"/>
              </a:ext>
            </a:extLst>
          </p:cNvPr>
          <p:cNvSpPr txBox="1"/>
          <p:nvPr/>
        </p:nvSpPr>
        <p:spPr>
          <a:xfrm>
            <a:off x="10481637" y="3972072"/>
            <a:ext cx="446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E</a:t>
            </a:r>
            <a:endParaRPr lang="en-US" sz="2800" b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82AA98-385C-451C-A788-A4B49E84C019}"/>
              </a:ext>
            </a:extLst>
          </p:cNvPr>
          <p:cNvSpPr txBox="1"/>
          <p:nvPr/>
        </p:nvSpPr>
        <p:spPr>
          <a:xfrm>
            <a:off x="6246883" y="3972072"/>
            <a:ext cx="559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a</a:t>
            </a:r>
            <a:endParaRPr lang="en-US" sz="2800" b="1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AB0B5CE6-92E7-4AD4-8EBB-133441E7BCBE}"/>
              </a:ext>
            </a:extLst>
          </p:cNvPr>
          <p:cNvSpPr/>
          <p:nvPr/>
        </p:nvSpPr>
        <p:spPr>
          <a:xfrm rot="2412625">
            <a:off x="7978955" y="3586789"/>
            <a:ext cx="729925" cy="658677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2CEC4C-7080-493C-A939-CCE1F58C02AA}"/>
              </a:ext>
            </a:extLst>
          </p:cNvPr>
          <p:cNvSpPr txBox="1"/>
          <p:nvPr/>
        </p:nvSpPr>
        <p:spPr>
          <a:xfrm>
            <a:off x="8739552" y="3880838"/>
            <a:ext cx="459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C</a:t>
            </a:r>
            <a:endParaRPr lang="en-US" sz="2800" b="1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EE67E60-5A26-418C-951C-8CCF219E2B70}"/>
              </a:ext>
            </a:extLst>
          </p:cNvPr>
          <p:cNvCxnSpPr/>
          <p:nvPr/>
        </p:nvCxnSpPr>
        <p:spPr>
          <a:xfrm>
            <a:off x="675891" y="826367"/>
            <a:ext cx="3413329" cy="35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F1F7BAA-B13A-4C8B-8134-B2CAEC32D77B}"/>
              </a:ext>
            </a:extLst>
          </p:cNvPr>
          <p:cNvSpPr txBox="1"/>
          <p:nvPr/>
        </p:nvSpPr>
        <p:spPr>
          <a:xfrm>
            <a:off x="198099" y="493841"/>
            <a:ext cx="441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a</a:t>
            </a:r>
            <a:endParaRPr lang="en-US" sz="2800" b="1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D91EABF-C0A8-4CEF-B8B9-9609829762AE}"/>
              </a:ext>
            </a:extLst>
          </p:cNvPr>
          <p:cNvGrpSpPr/>
          <p:nvPr/>
        </p:nvGrpSpPr>
        <p:grpSpPr>
          <a:xfrm>
            <a:off x="7936704" y="307045"/>
            <a:ext cx="2274229" cy="1825815"/>
            <a:chOff x="7905135" y="1032387"/>
            <a:chExt cx="2050026" cy="1129742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7899D68-25EC-40BC-A552-2EA8E2476685}"/>
                </a:ext>
              </a:extLst>
            </p:cNvPr>
            <p:cNvCxnSpPr/>
            <p:nvPr/>
          </p:nvCxnSpPr>
          <p:spPr>
            <a:xfrm flipH="1">
              <a:off x="7905135" y="1032387"/>
              <a:ext cx="1358017" cy="112974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F504FD9-9394-454F-9BC4-5C9310760E36}"/>
                </a:ext>
              </a:extLst>
            </p:cNvPr>
            <p:cNvCxnSpPr/>
            <p:nvPr/>
          </p:nvCxnSpPr>
          <p:spPr>
            <a:xfrm>
              <a:off x="7905135" y="2162129"/>
              <a:ext cx="205002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890FA8E-4076-4681-95F2-931E7B5F4B16}"/>
              </a:ext>
            </a:extLst>
          </p:cNvPr>
          <p:cNvGrpSpPr/>
          <p:nvPr/>
        </p:nvGrpSpPr>
        <p:grpSpPr>
          <a:xfrm rot="6701211">
            <a:off x="5569866" y="-350969"/>
            <a:ext cx="4684019" cy="4882076"/>
            <a:chOff x="3672559" y="935323"/>
            <a:chExt cx="4987353" cy="4987353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7DA1F2A3-87EC-47E0-8449-BA61D1E88284}"/>
                </a:ext>
              </a:extLst>
            </p:cNvPr>
            <p:cNvGrpSpPr/>
            <p:nvPr/>
          </p:nvGrpSpPr>
          <p:grpSpPr>
            <a:xfrm>
              <a:off x="4894643" y="1151081"/>
              <a:ext cx="1134978" cy="2277919"/>
              <a:chOff x="7954645" y="829357"/>
              <a:chExt cx="1048446" cy="2926403"/>
            </a:xfrm>
          </p:grpSpPr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2A0EFE07-3FBD-4F20-B35B-2D93CFCC95D7}"/>
                  </a:ext>
                </a:extLst>
              </p:cNvPr>
              <p:cNvGrpSpPr/>
              <p:nvPr/>
            </p:nvGrpSpPr>
            <p:grpSpPr>
              <a:xfrm rot="645315">
                <a:off x="7954645" y="2022971"/>
                <a:ext cx="234418" cy="1732789"/>
                <a:chOff x="7929797" y="1877922"/>
                <a:chExt cx="234418" cy="1732789"/>
              </a:xfrm>
            </p:grpSpPr>
            <p:sp>
              <p:nvSpPr>
                <p:cNvPr id="84" name="Arrow: Pentagon 2">
                  <a:extLst>
                    <a:ext uri="{FF2B5EF4-FFF2-40B4-BE49-F238E27FC236}">
                      <a16:creationId xmlns:a16="http://schemas.microsoft.com/office/drawing/2014/main" id="{5CDD3472-AF92-456D-829E-D6508BFE23D7}"/>
                    </a:ext>
                  </a:extLst>
                </p:cNvPr>
                <p:cNvSpPr/>
                <p:nvPr/>
              </p:nvSpPr>
              <p:spPr>
                <a:xfrm rot="5400000">
                  <a:off x="7463979" y="2423390"/>
                  <a:ext cx="1245704" cy="154768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row: Pentagon 1">
                  <a:extLst>
                    <a:ext uri="{FF2B5EF4-FFF2-40B4-BE49-F238E27FC236}">
                      <a16:creationId xmlns:a16="http://schemas.microsoft.com/office/drawing/2014/main" id="{825AE038-F42F-4CF0-B0F8-6D6050DB2BC8}"/>
                    </a:ext>
                  </a:extLst>
                </p:cNvPr>
                <p:cNvSpPr/>
                <p:nvPr/>
              </p:nvSpPr>
              <p:spPr>
                <a:xfrm rot="5400000">
                  <a:off x="7453503" y="2979652"/>
                  <a:ext cx="1107353" cy="154766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Arrow: Pentagon 3">
                <a:extLst>
                  <a:ext uri="{FF2B5EF4-FFF2-40B4-BE49-F238E27FC236}">
                    <a16:creationId xmlns:a16="http://schemas.microsoft.com/office/drawing/2014/main" id="{A28350FC-DFC8-4994-A564-5CCE1E4F6A34}"/>
                  </a:ext>
                </a:extLst>
              </p:cNvPr>
              <p:cNvSpPr/>
              <p:nvPr/>
            </p:nvSpPr>
            <p:spPr>
              <a:xfrm rot="4357843">
                <a:off x="7929881" y="2682534"/>
                <a:ext cx="1897818" cy="248602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E5650377-344C-423B-8443-198A05F3E226}"/>
                  </a:ext>
                </a:extLst>
              </p:cNvPr>
              <p:cNvGrpSpPr/>
              <p:nvPr/>
            </p:nvGrpSpPr>
            <p:grpSpPr>
              <a:xfrm>
                <a:off x="8001920" y="829357"/>
                <a:ext cx="712228" cy="1189499"/>
                <a:chOff x="8156688" y="284861"/>
                <a:chExt cx="712228" cy="1189499"/>
              </a:xfrm>
            </p:grpSpPr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71CBF3FC-0F52-4D19-A96A-761305FB3D66}"/>
                    </a:ext>
                  </a:extLst>
                </p:cNvPr>
                <p:cNvGrpSpPr/>
                <p:nvPr/>
              </p:nvGrpSpPr>
              <p:grpSpPr>
                <a:xfrm>
                  <a:off x="8156688" y="762132"/>
                  <a:ext cx="712228" cy="712228"/>
                  <a:chOff x="8156688" y="764498"/>
                  <a:chExt cx="712228" cy="712228"/>
                </a:xfrm>
              </p:grpSpPr>
              <p:sp>
                <p:nvSpPr>
                  <p:cNvPr id="82" name="Oval 81">
                    <a:extLst>
                      <a:ext uri="{FF2B5EF4-FFF2-40B4-BE49-F238E27FC236}">
                        <a16:creationId xmlns:a16="http://schemas.microsoft.com/office/drawing/2014/main" id="{0C4456BB-E4B4-4B70-AFD6-8BF8E7CC9873}"/>
                      </a:ext>
                    </a:extLst>
                  </p:cNvPr>
                  <p:cNvSpPr/>
                  <p:nvPr/>
                </p:nvSpPr>
                <p:spPr>
                  <a:xfrm>
                    <a:off x="8156688" y="764498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Oval 82">
                    <a:extLst>
                      <a:ext uri="{FF2B5EF4-FFF2-40B4-BE49-F238E27FC236}">
                        <a16:creationId xmlns:a16="http://schemas.microsoft.com/office/drawing/2014/main" id="{C05173E7-0442-4ABE-B950-AF8BC9D6105E}"/>
                      </a:ext>
                    </a:extLst>
                  </p:cNvPr>
                  <p:cNvSpPr/>
                  <p:nvPr/>
                </p:nvSpPr>
                <p:spPr>
                  <a:xfrm>
                    <a:off x="8311455" y="919265"/>
                    <a:ext cx="402694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E70E74BB-7BC7-4D9A-A9ED-A8F7B4DBAAA7}"/>
                    </a:ext>
                  </a:extLst>
                </p:cNvPr>
                <p:cNvSpPr/>
                <p:nvPr/>
              </p:nvSpPr>
              <p:spPr>
                <a:xfrm>
                  <a:off x="8277003" y="284861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445AD28D-9CF6-46F8-A2AA-7C6B16304FB5}"/>
                </a:ext>
              </a:extLst>
            </p:cNvPr>
            <p:cNvSpPr/>
            <p:nvPr/>
          </p:nvSpPr>
          <p:spPr>
            <a:xfrm>
              <a:off x="3672559" y="935323"/>
              <a:ext cx="4987353" cy="49873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Arc 85">
            <a:extLst>
              <a:ext uri="{FF2B5EF4-FFF2-40B4-BE49-F238E27FC236}">
                <a16:creationId xmlns:a16="http://schemas.microsoft.com/office/drawing/2014/main" id="{BF2B808C-4EE1-454F-88BA-7290DDFB81F5}"/>
              </a:ext>
            </a:extLst>
          </p:cNvPr>
          <p:cNvSpPr/>
          <p:nvPr/>
        </p:nvSpPr>
        <p:spPr>
          <a:xfrm rot="21303211">
            <a:off x="7934766" y="1149597"/>
            <a:ext cx="1209026" cy="201934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3467CA4-4E84-4EAB-B8E7-BBBCCCB64E6F}"/>
              </a:ext>
            </a:extLst>
          </p:cNvPr>
          <p:cNvGrpSpPr/>
          <p:nvPr/>
        </p:nvGrpSpPr>
        <p:grpSpPr>
          <a:xfrm rot="4164447">
            <a:off x="9440368" y="128605"/>
            <a:ext cx="810615" cy="2261553"/>
            <a:chOff x="7954470" y="829357"/>
            <a:chExt cx="1048223" cy="2925678"/>
          </a:xfrm>
          <a:solidFill>
            <a:schemeClr val="accent4"/>
          </a:solidFill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E09BCC03-6099-4C61-9525-BB64E12FB2E3}"/>
                </a:ext>
              </a:extLst>
            </p:cNvPr>
            <p:cNvGrpSpPr/>
            <p:nvPr/>
          </p:nvGrpSpPr>
          <p:grpSpPr>
            <a:xfrm rot="645315">
              <a:off x="7954470" y="2024830"/>
              <a:ext cx="226891" cy="1730205"/>
              <a:chOff x="7929797" y="1880506"/>
              <a:chExt cx="226891" cy="1730205"/>
            </a:xfrm>
            <a:grpFill/>
          </p:grpSpPr>
          <p:sp>
            <p:nvSpPr>
              <p:cNvPr id="95" name="Arrow: Pentagon 2">
                <a:extLst>
                  <a:ext uri="{FF2B5EF4-FFF2-40B4-BE49-F238E27FC236}">
                    <a16:creationId xmlns:a16="http://schemas.microsoft.com/office/drawing/2014/main" id="{9EB06393-A42B-4206-9A2E-8D1044858A41}"/>
                  </a:ext>
                </a:extLst>
              </p:cNvPr>
              <p:cNvSpPr/>
              <p:nvPr/>
            </p:nvSpPr>
            <p:spPr>
              <a:xfrm rot="5400000">
                <a:off x="7456452" y="2425974"/>
                <a:ext cx="1245704" cy="154768"/>
              </a:xfrm>
              <a:custGeom>
                <a:avLst/>
                <a:gdLst>
                  <a:gd name="connsiteX0" fmla="*/ 0 w 1185743"/>
                  <a:gd name="connsiteY0" fmla="*/ 0 h 264955"/>
                  <a:gd name="connsiteX1" fmla="*/ 1053266 w 1185743"/>
                  <a:gd name="connsiteY1" fmla="*/ 0 h 264955"/>
                  <a:gd name="connsiteX2" fmla="*/ 1185743 w 1185743"/>
                  <a:gd name="connsiteY2" fmla="*/ 132478 h 264955"/>
                  <a:gd name="connsiteX3" fmla="*/ 1053266 w 1185743"/>
                  <a:gd name="connsiteY3" fmla="*/ 264955 h 264955"/>
                  <a:gd name="connsiteX4" fmla="*/ 0 w 1185743"/>
                  <a:gd name="connsiteY4" fmla="*/ 264955 h 264955"/>
                  <a:gd name="connsiteX5" fmla="*/ 0 w 1185743"/>
                  <a:gd name="connsiteY5" fmla="*/ 0 h 264955"/>
                  <a:gd name="connsiteX0" fmla="*/ 0 w 1245704"/>
                  <a:gd name="connsiteY0" fmla="*/ 0 h 267389"/>
                  <a:gd name="connsiteX1" fmla="*/ 1053266 w 1245704"/>
                  <a:gd name="connsiteY1" fmla="*/ 0 h 267389"/>
                  <a:gd name="connsiteX2" fmla="*/ 1245704 w 1245704"/>
                  <a:gd name="connsiteY2" fmla="*/ 267389 h 267389"/>
                  <a:gd name="connsiteX3" fmla="*/ 1053266 w 1245704"/>
                  <a:gd name="connsiteY3" fmla="*/ 264955 h 267389"/>
                  <a:gd name="connsiteX4" fmla="*/ 0 w 1245704"/>
                  <a:gd name="connsiteY4" fmla="*/ 264955 h 267389"/>
                  <a:gd name="connsiteX5" fmla="*/ 0 w 1245704"/>
                  <a:gd name="connsiteY5" fmla="*/ 0 h 267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45704" h="267389">
                    <a:moveTo>
                      <a:pt x="0" y="0"/>
                    </a:moveTo>
                    <a:lnTo>
                      <a:pt x="1053266" y="0"/>
                    </a:lnTo>
                    <a:lnTo>
                      <a:pt x="1245704" y="267389"/>
                    </a:lnTo>
                    <a:lnTo>
                      <a:pt x="1053266" y="264955"/>
                    </a:lnTo>
                    <a:lnTo>
                      <a:pt x="0" y="26495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Arrow: Pentagon 1">
                <a:extLst>
                  <a:ext uri="{FF2B5EF4-FFF2-40B4-BE49-F238E27FC236}">
                    <a16:creationId xmlns:a16="http://schemas.microsoft.com/office/drawing/2014/main" id="{EA163FFC-BEF4-4609-9542-65FC18795288}"/>
                  </a:ext>
                </a:extLst>
              </p:cNvPr>
              <p:cNvSpPr/>
              <p:nvPr/>
            </p:nvSpPr>
            <p:spPr>
              <a:xfrm rot="5400000">
                <a:off x="7453503" y="2979652"/>
                <a:ext cx="1107353" cy="154766"/>
              </a:xfrm>
              <a:custGeom>
                <a:avLst/>
                <a:gdLst>
                  <a:gd name="connsiteX0" fmla="*/ 0 w 1219377"/>
                  <a:gd name="connsiteY0" fmla="*/ 0 h 264957"/>
                  <a:gd name="connsiteX1" fmla="*/ 1086899 w 1219377"/>
                  <a:gd name="connsiteY1" fmla="*/ 0 h 264957"/>
                  <a:gd name="connsiteX2" fmla="*/ 1219377 w 1219377"/>
                  <a:gd name="connsiteY2" fmla="*/ 132479 h 264957"/>
                  <a:gd name="connsiteX3" fmla="*/ 1086899 w 1219377"/>
                  <a:gd name="connsiteY3" fmla="*/ 264957 h 264957"/>
                  <a:gd name="connsiteX4" fmla="*/ 0 w 1219377"/>
                  <a:gd name="connsiteY4" fmla="*/ 264957 h 264957"/>
                  <a:gd name="connsiteX5" fmla="*/ 0 w 1219377"/>
                  <a:gd name="connsiteY5" fmla="*/ 0 h 264957"/>
                  <a:gd name="connsiteX0" fmla="*/ 0 w 1384269"/>
                  <a:gd name="connsiteY0" fmla="*/ 0 h 264957"/>
                  <a:gd name="connsiteX1" fmla="*/ 1086899 w 1384269"/>
                  <a:gd name="connsiteY1" fmla="*/ 0 h 264957"/>
                  <a:gd name="connsiteX2" fmla="*/ 1384269 w 1384269"/>
                  <a:gd name="connsiteY2" fmla="*/ 132479 h 264957"/>
                  <a:gd name="connsiteX3" fmla="*/ 1086899 w 1384269"/>
                  <a:gd name="connsiteY3" fmla="*/ 264957 h 264957"/>
                  <a:gd name="connsiteX4" fmla="*/ 0 w 1384269"/>
                  <a:gd name="connsiteY4" fmla="*/ 264957 h 264957"/>
                  <a:gd name="connsiteX5" fmla="*/ 0 w 1384269"/>
                  <a:gd name="connsiteY5" fmla="*/ 0 h 264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84269" h="264957">
                    <a:moveTo>
                      <a:pt x="0" y="0"/>
                    </a:moveTo>
                    <a:lnTo>
                      <a:pt x="1086899" y="0"/>
                    </a:lnTo>
                    <a:lnTo>
                      <a:pt x="1384269" y="132479"/>
                    </a:lnTo>
                    <a:lnTo>
                      <a:pt x="1086899" y="264957"/>
                    </a:lnTo>
                    <a:lnTo>
                      <a:pt x="0" y="26495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Arrow: Pentagon 3">
              <a:extLst>
                <a:ext uri="{FF2B5EF4-FFF2-40B4-BE49-F238E27FC236}">
                  <a16:creationId xmlns:a16="http://schemas.microsoft.com/office/drawing/2014/main" id="{6E65C081-0F23-48CD-A58F-7A0454BFC7A7}"/>
                </a:ext>
              </a:extLst>
            </p:cNvPr>
            <p:cNvSpPr/>
            <p:nvPr/>
          </p:nvSpPr>
          <p:spPr>
            <a:xfrm rot="4357843">
              <a:off x="7965536" y="2635082"/>
              <a:ext cx="1814246" cy="260068"/>
            </a:xfrm>
            <a:custGeom>
              <a:avLst/>
              <a:gdLst>
                <a:gd name="connsiteX0" fmla="*/ 0 w 1570873"/>
                <a:gd name="connsiteY0" fmla="*/ 0 h 264955"/>
                <a:gd name="connsiteX1" fmla="*/ 1438396 w 1570873"/>
                <a:gd name="connsiteY1" fmla="*/ 0 h 264955"/>
                <a:gd name="connsiteX2" fmla="*/ 1570873 w 1570873"/>
                <a:gd name="connsiteY2" fmla="*/ 132478 h 264955"/>
                <a:gd name="connsiteX3" fmla="*/ 1438396 w 1570873"/>
                <a:gd name="connsiteY3" fmla="*/ 264955 h 264955"/>
                <a:gd name="connsiteX4" fmla="*/ 0 w 1570873"/>
                <a:gd name="connsiteY4" fmla="*/ 264955 h 264955"/>
                <a:gd name="connsiteX5" fmla="*/ 0 w 1570873"/>
                <a:gd name="connsiteY5" fmla="*/ 0 h 264955"/>
                <a:gd name="connsiteX0" fmla="*/ 0 w 1870676"/>
                <a:gd name="connsiteY0" fmla="*/ 0 h 264955"/>
                <a:gd name="connsiteX1" fmla="*/ 1438396 w 1870676"/>
                <a:gd name="connsiteY1" fmla="*/ 0 h 264955"/>
                <a:gd name="connsiteX2" fmla="*/ 1870676 w 1870676"/>
                <a:gd name="connsiteY2" fmla="*/ 87508 h 264955"/>
                <a:gd name="connsiteX3" fmla="*/ 1438396 w 1870676"/>
                <a:gd name="connsiteY3" fmla="*/ 264955 h 264955"/>
                <a:gd name="connsiteX4" fmla="*/ 0 w 1870676"/>
                <a:gd name="connsiteY4" fmla="*/ 264955 h 264955"/>
                <a:gd name="connsiteX5" fmla="*/ 0 w 1870676"/>
                <a:gd name="connsiteY5" fmla="*/ 0 h 264955"/>
                <a:gd name="connsiteX0" fmla="*/ 0 w 1870679"/>
                <a:gd name="connsiteY0" fmla="*/ 0 h 264955"/>
                <a:gd name="connsiteX1" fmla="*/ 1438396 w 1870679"/>
                <a:gd name="connsiteY1" fmla="*/ 0 h 264955"/>
                <a:gd name="connsiteX2" fmla="*/ 1870679 w 1870679"/>
                <a:gd name="connsiteY2" fmla="*/ 102498 h 264955"/>
                <a:gd name="connsiteX3" fmla="*/ 1438396 w 1870679"/>
                <a:gd name="connsiteY3" fmla="*/ 264955 h 264955"/>
                <a:gd name="connsiteX4" fmla="*/ 0 w 1870679"/>
                <a:gd name="connsiteY4" fmla="*/ 264955 h 264955"/>
                <a:gd name="connsiteX5" fmla="*/ 0 w 1870679"/>
                <a:gd name="connsiteY5" fmla="*/ 0 h 264955"/>
                <a:gd name="connsiteX0" fmla="*/ 0 w 1870679"/>
                <a:gd name="connsiteY0" fmla="*/ 0 h 264955"/>
                <a:gd name="connsiteX1" fmla="*/ 1438396 w 1870679"/>
                <a:gd name="connsiteY1" fmla="*/ 0 h 264955"/>
                <a:gd name="connsiteX2" fmla="*/ 1870679 w 1870679"/>
                <a:gd name="connsiteY2" fmla="*/ 102498 h 264955"/>
                <a:gd name="connsiteX3" fmla="*/ 1438396 w 1870679"/>
                <a:gd name="connsiteY3" fmla="*/ 264955 h 264955"/>
                <a:gd name="connsiteX4" fmla="*/ 74052 w 1870679"/>
                <a:gd name="connsiteY4" fmla="*/ 223041 h 264955"/>
                <a:gd name="connsiteX5" fmla="*/ 0 w 1870679"/>
                <a:gd name="connsiteY5" fmla="*/ 0 h 26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0679" h="264955">
                  <a:moveTo>
                    <a:pt x="0" y="0"/>
                  </a:moveTo>
                  <a:lnTo>
                    <a:pt x="1438396" y="0"/>
                  </a:lnTo>
                  <a:lnTo>
                    <a:pt x="1870679" y="102498"/>
                  </a:lnTo>
                  <a:lnTo>
                    <a:pt x="1438396" y="264955"/>
                  </a:lnTo>
                  <a:lnTo>
                    <a:pt x="74052" y="223041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9A5321AD-840F-4EA2-902C-B09948711417}"/>
                </a:ext>
              </a:extLst>
            </p:cNvPr>
            <p:cNvGrpSpPr/>
            <p:nvPr/>
          </p:nvGrpSpPr>
          <p:grpSpPr>
            <a:xfrm>
              <a:off x="8001920" y="829357"/>
              <a:ext cx="712228" cy="1189499"/>
              <a:chOff x="8156688" y="284861"/>
              <a:chExt cx="712228" cy="1189499"/>
            </a:xfrm>
            <a:grpFill/>
          </p:grpSpPr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04C59771-3B5D-4417-A914-C4CDB895AA21}"/>
                  </a:ext>
                </a:extLst>
              </p:cNvPr>
              <p:cNvGrpSpPr/>
              <p:nvPr/>
            </p:nvGrpSpPr>
            <p:grpSpPr>
              <a:xfrm>
                <a:off x="8156688" y="762132"/>
                <a:ext cx="712228" cy="712228"/>
                <a:chOff x="8156688" y="764498"/>
                <a:chExt cx="712228" cy="712228"/>
              </a:xfrm>
              <a:grpFill/>
            </p:grpSpPr>
            <p:sp>
              <p:nvSpPr>
                <p:cNvPr id="93" name="Oval 92">
                  <a:extLst>
                    <a:ext uri="{FF2B5EF4-FFF2-40B4-BE49-F238E27FC236}">
                      <a16:creationId xmlns:a16="http://schemas.microsoft.com/office/drawing/2014/main" id="{421749E9-F619-41AA-A1D9-ED6FE04D6F4D}"/>
                    </a:ext>
                  </a:extLst>
                </p:cNvPr>
                <p:cNvSpPr/>
                <p:nvPr/>
              </p:nvSpPr>
              <p:spPr>
                <a:xfrm>
                  <a:off x="8156688" y="764498"/>
                  <a:ext cx="712228" cy="712228"/>
                </a:xfrm>
                <a:prstGeom prst="ellipse">
                  <a:avLst/>
                </a:prstGeom>
                <a:grpFill/>
                <a:ln w="762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1E99000D-485E-458B-89F4-3BE03477EFB6}"/>
                    </a:ext>
                  </a:extLst>
                </p:cNvPr>
                <p:cNvSpPr/>
                <p:nvPr/>
              </p:nvSpPr>
              <p:spPr>
                <a:xfrm>
                  <a:off x="8311455" y="919265"/>
                  <a:ext cx="402694" cy="40269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0F665960-4AE7-4FBD-91F8-35738E4BA97D}"/>
                  </a:ext>
                </a:extLst>
              </p:cNvPr>
              <p:cNvSpPr/>
              <p:nvPr/>
            </p:nvSpPr>
            <p:spPr>
              <a:xfrm>
                <a:off x="8277003" y="284861"/>
                <a:ext cx="437146" cy="46469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7D3F5702-B349-4918-837C-5283DD8C1DC8}"/>
              </a:ext>
            </a:extLst>
          </p:cNvPr>
          <p:cNvCxnSpPr>
            <a:cxnSpLocks/>
          </p:cNvCxnSpPr>
          <p:nvPr/>
        </p:nvCxnSpPr>
        <p:spPr>
          <a:xfrm>
            <a:off x="675891" y="1264601"/>
            <a:ext cx="26032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9BE1E45-D4D9-4E58-80C5-E0E4D44B7C21}"/>
              </a:ext>
            </a:extLst>
          </p:cNvPr>
          <p:cNvSpPr txBox="1"/>
          <p:nvPr/>
        </p:nvSpPr>
        <p:spPr>
          <a:xfrm>
            <a:off x="198099" y="929587"/>
            <a:ext cx="3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587DE164-2E8B-4090-8775-B037A5927A7E}"/>
                  </a:ext>
                </a:extLst>
              </p:cNvPr>
              <p:cNvSpPr/>
              <p:nvPr/>
            </p:nvSpPr>
            <p:spPr>
              <a:xfrm>
                <a:off x="3135765" y="6154440"/>
                <a:ext cx="522319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EBF=</a:t>
                </a:r>
                <a:r>
                  <a:rPr lang="en-US" sz="280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x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অংকন করি।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587DE164-2E8B-4090-8775-B037A5927A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765" y="6154440"/>
                <a:ext cx="5223198" cy="523220"/>
              </a:xfrm>
              <a:prstGeom prst="rect">
                <a:avLst/>
              </a:prstGeom>
              <a:blipFill>
                <a:blip r:embed="rId2"/>
                <a:stretch>
                  <a:fillRect l="-2334" t="-10588" b="-3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Arc 99">
            <a:extLst>
              <a:ext uri="{FF2B5EF4-FFF2-40B4-BE49-F238E27FC236}">
                <a16:creationId xmlns:a16="http://schemas.microsoft.com/office/drawing/2014/main" id="{D8002595-53F7-4A66-B07D-CA5210A1361E}"/>
              </a:ext>
            </a:extLst>
          </p:cNvPr>
          <p:cNvSpPr/>
          <p:nvPr/>
        </p:nvSpPr>
        <p:spPr>
          <a:xfrm rot="19641854">
            <a:off x="8017525" y="1254006"/>
            <a:ext cx="1009697" cy="816302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D2C70F3-8A9F-4E8E-A939-EDE321F9222A}"/>
              </a:ext>
            </a:extLst>
          </p:cNvPr>
          <p:cNvGrpSpPr/>
          <p:nvPr/>
        </p:nvGrpSpPr>
        <p:grpSpPr>
          <a:xfrm rot="3949615">
            <a:off x="5964755" y="1809368"/>
            <a:ext cx="981617" cy="2102907"/>
            <a:chOff x="7954470" y="829357"/>
            <a:chExt cx="1048624" cy="2926388"/>
          </a:xfrm>
          <a:solidFill>
            <a:schemeClr val="accent4"/>
          </a:solidFill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3485DE7C-861F-4E7D-85D0-79E7315D8A62}"/>
                </a:ext>
              </a:extLst>
            </p:cNvPr>
            <p:cNvGrpSpPr/>
            <p:nvPr/>
          </p:nvGrpSpPr>
          <p:grpSpPr>
            <a:xfrm rot="645315">
              <a:off x="7954470" y="2024830"/>
              <a:ext cx="226891" cy="1730205"/>
              <a:chOff x="7929797" y="1880506"/>
              <a:chExt cx="226891" cy="1730205"/>
            </a:xfrm>
            <a:grpFill/>
          </p:grpSpPr>
          <p:sp>
            <p:nvSpPr>
              <p:cNvPr id="109" name="Arrow: Pentagon 2">
                <a:extLst>
                  <a:ext uri="{FF2B5EF4-FFF2-40B4-BE49-F238E27FC236}">
                    <a16:creationId xmlns:a16="http://schemas.microsoft.com/office/drawing/2014/main" id="{FA25E16C-C447-44B7-98EA-65CCC60AAF9B}"/>
                  </a:ext>
                </a:extLst>
              </p:cNvPr>
              <p:cNvSpPr/>
              <p:nvPr/>
            </p:nvSpPr>
            <p:spPr>
              <a:xfrm rot="5400000">
                <a:off x="7456452" y="2425974"/>
                <a:ext cx="1245704" cy="154768"/>
              </a:xfrm>
              <a:custGeom>
                <a:avLst/>
                <a:gdLst>
                  <a:gd name="connsiteX0" fmla="*/ 0 w 1185743"/>
                  <a:gd name="connsiteY0" fmla="*/ 0 h 264955"/>
                  <a:gd name="connsiteX1" fmla="*/ 1053266 w 1185743"/>
                  <a:gd name="connsiteY1" fmla="*/ 0 h 264955"/>
                  <a:gd name="connsiteX2" fmla="*/ 1185743 w 1185743"/>
                  <a:gd name="connsiteY2" fmla="*/ 132478 h 264955"/>
                  <a:gd name="connsiteX3" fmla="*/ 1053266 w 1185743"/>
                  <a:gd name="connsiteY3" fmla="*/ 264955 h 264955"/>
                  <a:gd name="connsiteX4" fmla="*/ 0 w 1185743"/>
                  <a:gd name="connsiteY4" fmla="*/ 264955 h 264955"/>
                  <a:gd name="connsiteX5" fmla="*/ 0 w 1185743"/>
                  <a:gd name="connsiteY5" fmla="*/ 0 h 264955"/>
                  <a:gd name="connsiteX0" fmla="*/ 0 w 1245704"/>
                  <a:gd name="connsiteY0" fmla="*/ 0 h 267389"/>
                  <a:gd name="connsiteX1" fmla="*/ 1053266 w 1245704"/>
                  <a:gd name="connsiteY1" fmla="*/ 0 h 267389"/>
                  <a:gd name="connsiteX2" fmla="*/ 1245704 w 1245704"/>
                  <a:gd name="connsiteY2" fmla="*/ 267389 h 267389"/>
                  <a:gd name="connsiteX3" fmla="*/ 1053266 w 1245704"/>
                  <a:gd name="connsiteY3" fmla="*/ 264955 h 267389"/>
                  <a:gd name="connsiteX4" fmla="*/ 0 w 1245704"/>
                  <a:gd name="connsiteY4" fmla="*/ 264955 h 267389"/>
                  <a:gd name="connsiteX5" fmla="*/ 0 w 1245704"/>
                  <a:gd name="connsiteY5" fmla="*/ 0 h 267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45704" h="267389">
                    <a:moveTo>
                      <a:pt x="0" y="0"/>
                    </a:moveTo>
                    <a:lnTo>
                      <a:pt x="1053266" y="0"/>
                    </a:lnTo>
                    <a:lnTo>
                      <a:pt x="1245704" y="267389"/>
                    </a:lnTo>
                    <a:lnTo>
                      <a:pt x="1053266" y="264955"/>
                    </a:lnTo>
                    <a:lnTo>
                      <a:pt x="0" y="26495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Arrow: Pentagon 1">
                <a:extLst>
                  <a:ext uri="{FF2B5EF4-FFF2-40B4-BE49-F238E27FC236}">
                    <a16:creationId xmlns:a16="http://schemas.microsoft.com/office/drawing/2014/main" id="{F9AF26FB-B459-4B0B-84BD-241A29292483}"/>
                  </a:ext>
                </a:extLst>
              </p:cNvPr>
              <p:cNvSpPr/>
              <p:nvPr/>
            </p:nvSpPr>
            <p:spPr>
              <a:xfrm rot="5400000">
                <a:off x="7453503" y="2979652"/>
                <a:ext cx="1107353" cy="154766"/>
              </a:xfrm>
              <a:custGeom>
                <a:avLst/>
                <a:gdLst>
                  <a:gd name="connsiteX0" fmla="*/ 0 w 1219377"/>
                  <a:gd name="connsiteY0" fmla="*/ 0 h 264957"/>
                  <a:gd name="connsiteX1" fmla="*/ 1086899 w 1219377"/>
                  <a:gd name="connsiteY1" fmla="*/ 0 h 264957"/>
                  <a:gd name="connsiteX2" fmla="*/ 1219377 w 1219377"/>
                  <a:gd name="connsiteY2" fmla="*/ 132479 h 264957"/>
                  <a:gd name="connsiteX3" fmla="*/ 1086899 w 1219377"/>
                  <a:gd name="connsiteY3" fmla="*/ 264957 h 264957"/>
                  <a:gd name="connsiteX4" fmla="*/ 0 w 1219377"/>
                  <a:gd name="connsiteY4" fmla="*/ 264957 h 264957"/>
                  <a:gd name="connsiteX5" fmla="*/ 0 w 1219377"/>
                  <a:gd name="connsiteY5" fmla="*/ 0 h 264957"/>
                  <a:gd name="connsiteX0" fmla="*/ 0 w 1384269"/>
                  <a:gd name="connsiteY0" fmla="*/ 0 h 264957"/>
                  <a:gd name="connsiteX1" fmla="*/ 1086899 w 1384269"/>
                  <a:gd name="connsiteY1" fmla="*/ 0 h 264957"/>
                  <a:gd name="connsiteX2" fmla="*/ 1384269 w 1384269"/>
                  <a:gd name="connsiteY2" fmla="*/ 132479 h 264957"/>
                  <a:gd name="connsiteX3" fmla="*/ 1086899 w 1384269"/>
                  <a:gd name="connsiteY3" fmla="*/ 264957 h 264957"/>
                  <a:gd name="connsiteX4" fmla="*/ 0 w 1384269"/>
                  <a:gd name="connsiteY4" fmla="*/ 264957 h 264957"/>
                  <a:gd name="connsiteX5" fmla="*/ 0 w 1384269"/>
                  <a:gd name="connsiteY5" fmla="*/ 0 h 264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84269" h="264957">
                    <a:moveTo>
                      <a:pt x="0" y="0"/>
                    </a:moveTo>
                    <a:lnTo>
                      <a:pt x="1086899" y="0"/>
                    </a:lnTo>
                    <a:lnTo>
                      <a:pt x="1384269" y="132479"/>
                    </a:lnTo>
                    <a:lnTo>
                      <a:pt x="1086899" y="264957"/>
                    </a:lnTo>
                    <a:lnTo>
                      <a:pt x="0" y="26495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Arrow: Pentagon 3">
              <a:extLst>
                <a:ext uri="{FF2B5EF4-FFF2-40B4-BE49-F238E27FC236}">
                  <a16:creationId xmlns:a16="http://schemas.microsoft.com/office/drawing/2014/main" id="{06A66158-2686-4BF3-B20A-60EAD0FC8BA5}"/>
                </a:ext>
              </a:extLst>
            </p:cNvPr>
            <p:cNvSpPr/>
            <p:nvPr/>
          </p:nvSpPr>
          <p:spPr>
            <a:xfrm rot="4357843">
              <a:off x="7929884" y="2682535"/>
              <a:ext cx="1897818" cy="248602"/>
            </a:xfrm>
            <a:custGeom>
              <a:avLst/>
              <a:gdLst>
                <a:gd name="connsiteX0" fmla="*/ 0 w 1570873"/>
                <a:gd name="connsiteY0" fmla="*/ 0 h 264955"/>
                <a:gd name="connsiteX1" fmla="*/ 1438396 w 1570873"/>
                <a:gd name="connsiteY1" fmla="*/ 0 h 264955"/>
                <a:gd name="connsiteX2" fmla="*/ 1570873 w 1570873"/>
                <a:gd name="connsiteY2" fmla="*/ 132478 h 264955"/>
                <a:gd name="connsiteX3" fmla="*/ 1438396 w 1570873"/>
                <a:gd name="connsiteY3" fmla="*/ 264955 h 264955"/>
                <a:gd name="connsiteX4" fmla="*/ 0 w 1570873"/>
                <a:gd name="connsiteY4" fmla="*/ 264955 h 264955"/>
                <a:gd name="connsiteX5" fmla="*/ 0 w 1570873"/>
                <a:gd name="connsiteY5" fmla="*/ 0 h 264955"/>
                <a:gd name="connsiteX0" fmla="*/ 0 w 1870676"/>
                <a:gd name="connsiteY0" fmla="*/ 0 h 264955"/>
                <a:gd name="connsiteX1" fmla="*/ 1438396 w 1870676"/>
                <a:gd name="connsiteY1" fmla="*/ 0 h 264955"/>
                <a:gd name="connsiteX2" fmla="*/ 1870676 w 1870676"/>
                <a:gd name="connsiteY2" fmla="*/ 87508 h 264955"/>
                <a:gd name="connsiteX3" fmla="*/ 1438396 w 1870676"/>
                <a:gd name="connsiteY3" fmla="*/ 264955 h 264955"/>
                <a:gd name="connsiteX4" fmla="*/ 0 w 1870676"/>
                <a:gd name="connsiteY4" fmla="*/ 264955 h 264955"/>
                <a:gd name="connsiteX5" fmla="*/ 0 w 1870676"/>
                <a:gd name="connsiteY5" fmla="*/ 0 h 264955"/>
                <a:gd name="connsiteX0" fmla="*/ 0 w 1870679"/>
                <a:gd name="connsiteY0" fmla="*/ 0 h 264955"/>
                <a:gd name="connsiteX1" fmla="*/ 1438396 w 1870679"/>
                <a:gd name="connsiteY1" fmla="*/ 0 h 264955"/>
                <a:gd name="connsiteX2" fmla="*/ 1870679 w 1870679"/>
                <a:gd name="connsiteY2" fmla="*/ 102498 h 264955"/>
                <a:gd name="connsiteX3" fmla="*/ 1438396 w 1870679"/>
                <a:gd name="connsiteY3" fmla="*/ 264955 h 264955"/>
                <a:gd name="connsiteX4" fmla="*/ 0 w 1870679"/>
                <a:gd name="connsiteY4" fmla="*/ 264955 h 264955"/>
                <a:gd name="connsiteX5" fmla="*/ 0 w 1870679"/>
                <a:gd name="connsiteY5" fmla="*/ 0 h 264955"/>
                <a:gd name="connsiteX0" fmla="*/ 0 w 1870679"/>
                <a:gd name="connsiteY0" fmla="*/ 0 h 264955"/>
                <a:gd name="connsiteX1" fmla="*/ 1438396 w 1870679"/>
                <a:gd name="connsiteY1" fmla="*/ 0 h 264955"/>
                <a:gd name="connsiteX2" fmla="*/ 1870679 w 1870679"/>
                <a:gd name="connsiteY2" fmla="*/ 102498 h 264955"/>
                <a:gd name="connsiteX3" fmla="*/ 1438396 w 1870679"/>
                <a:gd name="connsiteY3" fmla="*/ 264955 h 264955"/>
                <a:gd name="connsiteX4" fmla="*/ 74052 w 1870679"/>
                <a:gd name="connsiteY4" fmla="*/ 223041 h 264955"/>
                <a:gd name="connsiteX5" fmla="*/ 0 w 1870679"/>
                <a:gd name="connsiteY5" fmla="*/ 0 h 26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0679" h="264955">
                  <a:moveTo>
                    <a:pt x="0" y="0"/>
                  </a:moveTo>
                  <a:lnTo>
                    <a:pt x="1438396" y="0"/>
                  </a:lnTo>
                  <a:lnTo>
                    <a:pt x="1870679" y="102498"/>
                  </a:lnTo>
                  <a:lnTo>
                    <a:pt x="1438396" y="264955"/>
                  </a:lnTo>
                  <a:lnTo>
                    <a:pt x="74052" y="223041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53133F4-AF7E-4A4D-A1F9-0DA3C98244F2}"/>
                </a:ext>
              </a:extLst>
            </p:cNvPr>
            <p:cNvGrpSpPr/>
            <p:nvPr/>
          </p:nvGrpSpPr>
          <p:grpSpPr>
            <a:xfrm>
              <a:off x="8001920" y="829357"/>
              <a:ext cx="712228" cy="1189499"/>
              <a:chOff x="8156688" y="284861"/>
              <a:chExt cx="712228" cy="1189499"/>
            </a:xfrm>
            <a:grpFill/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54042145-0C0A-4EAE-8B1E-194CB855D73F}"/>
                  </a:ext>
                </a:extLst>
              </p:cNvPr>
              <p:cNvGrpSpPr/>
              <p:nvPr/>
            </p:nvGrpSpPr>
            <p:grpSpPr>
              <a:xfrm>
                <a:off x="8156688" y="762132"/>
                <a:ext cx="712228" cy="712228"/>
                <a:chOff x="8156688" y="764498"/>
                <a:chExt cx="712228" cy="712228"/>
              </a:xfrm>
              <a:grpFill/>
            </p:grpSpPr>
            <p:sp>
              <p:nvSpPr>
                <p:cNvPr id="107" name="Oval 106">
                  <a:extLst>
                    <a:ext uri="{FF2B5EF4-FFF2-40B4-BE49-F238E27FC236}">
                      <a16:creationId xmlns:a16="http://schemas.microsoft.com/office/drawing/2014/main" id="{C4B5C188-F2F9-4A85-8754-CB818F730881}"/>
                    </a:ext>
                  </a:extLst>
                </p:cNvPr>
                <p:cNvSpPr/>
                <p:nvPr/>
              </p:nvSpPr>
              <p:spPr>
                <a:xfrm>
                  <a:off x="8156688" y="764498"/>
                  <a:ext cx="712228" cy="712228"/>
                </a:xfrm>
                <a:prstGeom prst="ellipse">
                  <a:avLst/>
                </a:prstGeom>
                <a:grpFill/>
                <a:ln w="762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CE67CFEA-2BCA-4D5E-AAE4-1423389A15CF}"/>
                    </a:ext>
                  </a:extLst>
                </p:cNvPr>
                <p:cNvSpPr/>
                <p:nvPr/>
              </p:nvSpPr>
              <p:spPr>
                <a:xfrm>
                  <a:off x="8311455" y="919265"/>
                  <a:ext cx="402694" cy="40269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D40207C9-02B6-491E-8FF7-E6C900519A37}"/>
                  </a:ext>
                </a:extLst>
              </p:cNvPr>
              <p:cNvSpPr/>
              <p:nvPr/>
            </p:nvSpPr>
            <p:spPr>
              <a:xfrm>
                <a:off x="8277003" y="284861"/>
                <a:ext cx="437146" cy="46469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" name="Arc 18">
            <a:extLst>
              <a:ext uri="{FF2B5EF4-FFF2-40B4-BE49-F238E27FC236}">
                <a16:creationId xmlns:a16="http://schemas.microsoft.com/office/drawing/2014/main" id="{1BB76C9B-68C5-412B-918E-12DD3F8C1612}"/>
              </a:ext>
            </a:extLst>
          </p:cNvPr>
          <p:cNvSpPr/>
          <p:nvPr/>
        </p:nvSpPr>
        <p:spPr>
          <a:xfrm rot="19240409">
            <a:off x="4704735" y="2876911"/>
            <a:ext cx="952321" cy="571534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D7C9BBA4-2012-45A1-9357-610D3FA121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49702">
            <a:off x="2239399" y="1970840"/>
            <a:ext cx="5342355" cy="1016000"/>
          </a:xfrm>
          <a:prstGeom prst="rect">
            <a:avLst/>
          </a:prstGeom>
        </p:spPr>
      </p:pic>
      <p:sp>
        <p:nvSpPr>
          <p:cNvPr id="66" name="Arrow: Pentagon 3">
            <a:extLst>
              <a:ext uri="{FF2B5EF4-FFF2-40B4-BE49-F238E27FC236}">
                <a16:creationId xmlns:a16="http://schemas.microsoft.com/office/drawing/2014/main" id="{10164B33-EC7A-408C-807D-7BF8CFC057B8}"/>
              </a:ext>
            </a:extLst>
          </p:cNvPr>
          <p:cNvSpPr/>
          <p:nvPr/>
        </p:nvSpPr>
        <p:spPr>
          <a:xfrm rot="13549036">
            <a:off x="5908554" y="2628403"/>
            <a:ext cx="3092844" cy="453452"/>
          </a:xfrm>
          <a:custGeom>
            <a:avLst/>
            <a:gdLst>
              <a:gd name="connsiteX0" fmla="*/ 0 w 4062336"/>
              <a:gd name="connsiteY0" fmla="*/ 0 h 502170"/>
              <a:gd name="connsiteX1" fmla="*/ 3811251 w 4062336"/>
              <a:gd name="connsiteY1" fmla="*/ 0 h 502170"/>
              <a:gd name="connsiteX2" fmla="*/ 4062336 w 4062336"/>
              <a:gd name="connsiteY2" fmla="*/ 251085 h 502170"/>
              <a:gd name="connsiteX3" fmla="*/ 3811251 w 4062336"/>
              <a:gd name="connsiteY3" fmla="*/ 502170 h 502170"/>
              <a:gd name="connsiteX4" fmla="*/ 0 w 4062336"/>
              <a:gd name="connsiteY4" fmla="*/ 502170 h 502170"/>
              <a:gd name="connsiteX5" fmla="*/ 0 w 4062336"/>
              <a:gd name="connsiteY5" fmla="*/ 0 h 502170"/>
              <a:gd name="connsiteX0" fmla="*/ 0 w 4257208"/>
              <a:gd name="connsiteY0" fmla="*/ 0 h 502170"/>
              <a:gd name="connsiteX1" fmla="*/ 3811251 w 4257208"/>
              <a:gd name="connsiteY1" fmla="*/ 0 h 502170"/>
              <a:gd name="connsiteX2" fmla="*/ 4257208 w 4257208"/>
              <a:gd name="connsiteY2" fmla="*/ 266075 h 502170"/>
              <a:gd name="connsiteX3" fmla="*/ 3811251 w 4257208"/>
              <a:gd name="connsiteY3" fmla="*/ 502170 h 502170"/>
              <a:gd name="connsiteX4" fmla="*/ 0 w 4257208"/>
              <a:gd name="connsiteY4" fmla="*/ 502170 h 502170"/>
              <a:gd name="connsiteX5" fmla="*/ 0 w 4257208"/>
              <a:gd name="connsiteY5" fmla="*/ 0 h 50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208" h="502170">
                <a:moveTo>
                  <a:pt x="0" y="0"/>
                </a:moveTo>
                <a:lnTo>
                  <a:pt x="3811251" y="0"/>
                </a:lnTo>
                <a:lnTo>
                  <a:pt x="4257208" y="266075"/>
                </a:lnTo>
                <a:lnTo>
                  <a:pt x="3811251" y="502170"/>
                </a:lnTo>
                <a:lnTo>
                  <a:pt x="0" y="50217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6DC5B27-7077-4333-893C-30595193BA10}"/>
              </a:ext>
            </a:extLst>
          </p:cNvPr>
          <p:cNvCxnSpPr>
            <a:cxnSpLocks/>
          </p:cNvCxnSpPr>
          <p:nvPr/>
        </p:nvCxnSpPr>
        <p:spPr>
          <a:xfrm flipH="1">
            <a:off x="4376381" y="1716481"/>
            <a:ext cx="2052418" cy="207864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6D56738-D31A-4B40-8997-2DC832DDF0C7}"/>
              </a:ext>
            </a:extLst>
          </p:cNvPr>
          <p:cNvSpPr txBox="1"/>
          <p:nvPr/>
        </p:nvSpPr>
        <p:spPr>
          <a:xfrm>
            <a:off x="6550068" y="1431734"/>
            <a:ext cx="472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F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16B1295-715D-4F21-8165-77207B665FCF}"/>
              </a:ext>
            </a:extLst>
          </p:cNvPr>
          <p:cNvSpPr txBox="1"/>
          <p:nvPr/>
        </p:nvSpPr>
        <p:spPr>
          <a:xfrm>
            <a:off x="8254200" y="1532626"/>
            <a:ext cx="489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3221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13" dur="3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4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-0.17761 0.29954 " pathEditMode="relative" rAng="0" ptsTypes="AA">
                                      <p:cBhvr>
                                        <p:cTn id="1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80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7" grpId="0" animBg="1"/>
      <p:bldP spid="86" grpId="0" animBg="1"/>
      <p:bldP spid="100" grpId="0" animBg="1"/>
      <p:bldP spid="19" grpId="0" animBg="1"/>
      <p:bldP spid="66" grpId="0" animBg="1"/>
      <p:bldP spid="66" grpId="1" animBg="1"/>
      <p:bldP spid="66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1544D795-5BE6-4820-A9D2-8181500FEC02}"/>
              </a:ext>
            </a:extLst>
          </p:cNvPr>
          <p:cNvSpPr/>
          <p:nvPr/>
        </p:nvSpPr>
        <p:spPr>
          <a:xfrm>
            <a:off x="2822411" y="2371602"/>
            <a:ext cx="2983610" cy="285838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A2EC5F8-5E52-4E7E-8284-4027173CD1C5}"/>
              </a:ext>
            </a:extLst>
          </p:cNvPr>
          <p:cNvCxnSpPr>
            <a:cxnSpLocks/>
          </p:cNvCxnSpPr>
          <p:nvPr/>
        </p:nvCxnSpPr>
        <p:spPr>
          <a:xfrm>
            <a:off x="4156297" y="3611849"/>
            <a:ext cx="622402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Arc 1">
            <a:extLst>
              <a:ext uri="{FF2B5EF4-FFF2-40B4-BE49-F238E27FC236}">
                <a16:creationId xmlns:a16="http://schemas.microsoft.com/office/drawing/2014/main" id="{6452254F-8468-47E7-962C-F8A78DE5255D}"/>
              </a:ext>
            </a:extLst>
          </p:cNvPr>
          <p:cNvSpPr/>
          <p:nvPr/>
        </p:nvSpPr>
        <p:spPr>
          <a:xfrm rot="21413748">
            <a:off x="4343373" y="2339131"/>
            <a:ext cx="1656458" cy="1530412"/>
          </a:xfrm>
          <a:custGeom>
            <a:avLst/>
            <a:gdLst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2" fmla="*/ 1404924 w 2809848"/>
              <a:gd name="connsiteY2" fmla="*/ 1244252 h 2488503"/>
              <a:gd name="connsiteX3" fmla="*/ 1404924 w 2809848"/>
              <a:gd name="connsiteY3" fmla="*/ 0 h 2488503"/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0" fmla="*/ 0 w 1404924"/>
              <a:gd name="connsiteY0" fmla="*/ 0 h 1328658"/>
              <a:gd name="connsiteX1" fmla="*/ 1404924 w 1404924"/>
              <a:gd name="connsiteY1" fmla="*/ 1244252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4924" h="1328658" stroke="0" extrusionOk="0">
                <a:moveTo>
                  <a:pt x="0" y="0"/>
                </a:moveTo>
                <a:cubicBezTo>
                  <a:pt x="775918" y="0"/>
                  <a:pt x="1404924" y="557071"/>
                  <a:pt x="1404924" y="1244252"/>
                </a:cubicBezTo>
                <a:lnTo>
                  <a:pt x="0" y="1244252"/>
                </a:lnTo>
                <a:lnTo>
                  <a:pt x="0" y="0"/>
                </a:lnTo>
                <a:close/>
              </a:path>
              <a:path w="1404924" h="1328658" fill="none">
                <a:moveTo>
                  <a:pt x="0" y="0"/>
                </a:moveTo>
                <a:cubicBezTo>
                  <a:pt x="775918" y="0"/>
                  <a:pt x="1236112" y="641477"/>
                  <a:pt x="1236112" y="132865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936216-3358-42A8-9AEF-F1B3C6D4082A}"/>
              </a:ext>
            </a:extLst>
          </p:cNvPr>
          <p:cNvSpPr txBox="1"/>
          <p:nvPr/>
        </p:nvSpPr>
        <p:spPr>
          <a:xfrm>
            <a:off x="3838185" y="3439590"/>
            <a:ext cx="466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B</a:t>
            </a:r>
            <a:endParaRPr lang="en-US" sz="28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F08BDC-F4A9-47D7-9B64-2D32CD219302}"/>
              </a:ext>
            </a:extLst>
          </p:cNvPr>
          <p:cNvSpPr txBox="1"/>
          <p:nvPr/>
        </p:nvSpPr>
        <p:spPr>
          <a:xfrm>
            <a:off x="10252238" y="3539186"/>
            <a:ext cx="446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E</a:t>
            </a:r>
            <a:endParaRPr lang="en-US" sz="2800" b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82AA98-385C-451C-A788-A4B49E84C019}"/>
              </a:ext>
            </a:extLst>
          </p:cNvPr>
          <p:cNvSpPr txBox="1"/>
          <p:nvPr/>
        </p:nvSpPr>
        <p:spPr>
          <a:xfrm>
            <a:off x="5972157" y="3501843"/>
            <a:ext cx="559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a</a:t>
            </a:r>
            <a:endParaRPr lang="en-US" sz="2800" b="1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AB0B5CE6-92E7-4AD4-8EBB-133441E7BCBE}"/>
              </a:ext>
            </a:extLst>
          </p:cNvPr>
          <p:cNvSpPr/>
          <p:nvPr/>
        </p:nvSpPr>
        <p:spPr>
          <a:xfrm rot="2412625">
            <a:off x="8047238" y="3327083"/>
            <a:ext cx="729925" cy="658677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2CEC4C-7080-493C-A939-CCE1F58C02AA}"/>
              </a:ext>
            </a:extLst>
          </p:cNvPr>
          <p:cNvSpPr txBox="1"/>
          <p:nvPr/>
        </p:nvSpPr>
        <p:spPr>
          <a:xfrm>
            <a:off x="8741518" y="3580726"/>
            <a:ext cx="459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C</a:t>
            </a:r>
            <a:endParaRPr lang="en-US" sz="2800" b="1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EE67E60-5A26-418C-951C-8CCF219E2B70}"/>
              </a:ext>
            </a:extLst>
          </p:cNvPr>
          <p:cNvCxnSpPr/>
          <p:nvPr/>
        </p:nvCxnSpPr>
        <p:spPr>
          <a:xfrm>
            <a:off x="675891" y="826367"/>
            <a:ext cx="3413329" cy="35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F1F7BAA-B13A-4C8B-8134-B2CAEC32D77B}"/>
              </a:ext>
            </a:extLst>
          </p:cNvPr>
          <p:cNvSpPr txBox="1"/>
          <p:nvPr/>
        </p:nvSpPr>
        <p:spPr>
          <a:xfrm>
            <a:off x="198099" y="493841"/>
            <a:ext cx="441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a</a:t>
            </a:r>
            <a:endParaRPr lang="en-US" sz="2800" b="1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D91EABF-C0A8-4CEF-B8B9-9609829762AE}"/>
              </a:ext>
            </a:extLst>
          </p:cNvPr>
          <p:cNvGrpSpPr/>
          <p:nvPr/>
        </p:nvGrpSpPr>
        <p:grpSpPr>
          <a:xfrm>
            <a:off x="7936704" y="307045"/>
            <a:ext cx="2274229" cy="1825815"/>
            <a:chOff x="7905135" y="1032387"/>
            <a:chExt cx="2050026" cy="1129742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7899D68-25EC-40BC-A552-2EA8E2476685}"/>
                </a:ext>
              </a:extLst>
            </p:cNvPr>
            <p:cNvCxnSpPr/>
            <p:nvPr/>
          </p:nvCxnSpPr>
          <p:spPr>
            <a:xfrm flipH="1">
              <a:off x="7905135" y="1032387"/>
              <a:ext cx="1358017" cy="112974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F504FD9-9394-454F-9BC4-5C9310760E36}"/>
                </a:ext>
              </a:extLst>
            </p:cNvPr>
            <p:cNvCxnSpPr/>
            <p:nvPr/>
          </p:nvCxnSpPr>
          <p:spPr>
            <a:xfrm>
              <a:off x="7905135" y="2162129"/>
              <a:ext cx="205002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Arc 85">
            <a:extLst>
              <a:ext uri="{FF2B5EF4-FFF2-40B4-BE49-F238E27FC236}">
                <a16:creationId xmlns:a16="http://schemas.microsoft.com/office/drawing/2014/main" id="{BF2B808C-4EE1-454F-88BA-7290DDFB81F5}"/>
              </a:ext>
            </a:extLst>
          </p:cNvPr>
          <p:cNvSpPr/>
          <p:nvPr/>
        </p:nvSpPr>
        <p:spPr>
          <a:xfrm rot="21303211">
            <a:off x="7934766" y="1149597"/>
            <a:ext cx="1209026" cy="201934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7D3F5702-B349-4918-837C-5283DD8C1DC8}"/>
              </a:ext>
            </a:extLst>
          </p:cNvPr>
          <p:cNvCxnSpPr>
            <a:cxnSpLocks/>
          </p:cNvCxnSpPr>
          <p:nvPr/>
        </p:nvCxnSpPr>
        <p:spPr>
          <a:xfrm>
            <a:off x="675891" y="1264601"/>
            <a:ext cx="26032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9BE1E45-D4D9-4E58-80C5-E0E4D44B7C21}"/>
              </a:ext>
            </a:extLst>
          </p:cNvPr>
          <p:cNvSpPr txBox="1"/>
          <p:nvPr/>
        </p:nvSpPr>
        <p:spPr>
          <a:xfrm>
            <a:off x="198099" y="929587"/>
            <a:ext cx="3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b</a:t>
            </a:r>
          </a:p>
        </p:txBody>
      </p:sp>
      <p:sp>
        <p:nvSpPr>
          <p:cNvPr id="100" name="Arc 99">
            <a:extLst>
              <a:ext uri="{FF2B5EF4-FFF2-40B4-BE49-F238E27FC236}">
                <a16:creationId xmlns:a16="http://schemas.microsoft.com/office/drawing/2014/main" id="{D8002595-53F7-4A66-B07D-CA5210A1361E}"/>
              </a:ext>
            </a:extLst>
          </p:cNvPr>
          <p:cNvSpPr/>
          <p:nvPr/>
        </p:nvSpPr>
        <p:spPr>
          <a:xfrm rot="19641854">
            <a:off x="8017525" y="1254006"/>
            <a:ext cx="1009697" cy="816302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1BB76C9B-68C5-412B-918E-12DD3F8C1612}"/>
              </a:ext>
            </a:extLst>
          </p:cNvPr>
          <p:cNvSpPr/>
          <p:nvPr/>
        </p:nvSpPr>
        <p:spPr>
          <a:xfrm rot="19240409">
            <a:off x="4579066" y="2748264"/>
            <a:ext cx="952321" cy="571534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6DC5B27-7077-4333-893C-30595193BA10}"/>
              </a:ext>
            </a:extLst>
          </p:cNvPr>
          <p:cNvCxnSpPr>
            <a:cxnSpLocks/>
          </p:cNvCxnSpPr>
          <p:nvPr/>
        </p:nvCxnSpPr>
        <p:spPr>
          <a:xfrm flipH="1">
            <a:off x="4156297" y="1574805"/>
            <a:ext cx="2359820" cy="203704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6D56738-D31A-4B40-8997-2DC832DDF0C7}"/>
              </a:ext>
            </a:extLst>
          </p:cNvPr>
          <p:cNvSpPr txBox="1"/>
          <p:nvPr/>
        </p:nvSpPr>
        <p:spPr>
          <a:xfrm>
            <a:off x="6483313" y="1103633"/>
            <a:ext cx="472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F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D859FAD-C7E3-46DD-BF98-00094A56C664}"/>
              </a:ext>
            </a:extLst>
          </p:cNvPr>
          <p:cNvSpPr/>
          <p:nvPr/>
        </p:nvSpPr>
        <p:spPr>
          <a:xfrm>
            <a:off x="3611261" y="5531412"/>
            <a:ext cx="48009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BF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থেকে 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এর সমান 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BA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নিই।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1" name="Picture 110">
            <a:extLst>
              <a:ext uri="{FF2B5EF4-FFF2-40B4-BE49-F238E27FC236}">
                <a16:creationId xmlns:a16="http://schemas.microsoft.com/office/drawing/2014/main" id="{CA7B1E3D-300B-41A4-BE32-11E2B4DC1F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3" r="19524" b="1561"/>
          <a:stretch/>
        </p:blipFill>
        <p:spPr>
          <a:xfrm rot="10800000" flipH="1">
            <a:off x="-83896" y="1322160"/>
            <a:ext cx="3543120" cy="3622892"/>
          </a:xfrm>
          <a:prstGeom prst="rect">
            <a:avLst/>
          </a:prstGeom>
        </p:spPr>
      </p:pic>
      <p:sp>
        <p:nvSpPr>
          <p:cNvPr id="27" name="Arc 26">
            <a:extLst>
              <a:ext uri="{FF2B5EF4-FFF2-40B4-BE49-F238E27FC236}">
                <a16:creationId xmlns:a16="http://schemas.microsoft.com/office/drawing/2014/main" id="{5E45859B-EAEE-4C3C-A292-5813F9DBA6EA}"/>
              </a:ext>
            </a:extLst>
          </p:cNvPr>
          <p:cNvSpPr/>
          <p:nvPr/>
        </p:nvSpPr>
        <p:spPr>
          <a:xfrm rot="21215325">
            <a:off x="5327902" y="1777804"/>
            <a:ext cx="1009697" cy="816302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F305C-9116-48AC-B3CB-F5ADA29D7044}"/>
              </a:ext>
            </a:extLst>
          </p:cNvPr>
          <p:cNvSpPr txBox="1"/>
          <p:nvPr/>
        </p:nvSpPr>
        <p:spPr>
          <a:xfrm>
            <a:off x="5806021" y="1264601"/>
            <a:ext cx="462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5CFDEB-2BDF-4466-9918-FCAD8809ABD6}"/>
              </a:ext>
            </a:extLst>
          </p:cNvPr>
          <p:cNvSpPr txBox="1"/>
          <p:nvPr/>
        </p:nvSpPr>
        <p:spPr>
          <a:xfrm>
            <a:off x="5009870" y="2132860"/>
            <a:ext cx="594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61AF7C1-6E6B-4339-9AB2-AD098375B54F}"/>
              </a:ext>
            </a:extLst>
          </p:cNvPr>
          <p:cNvSpPr txBox="1"/>
          <p:nvPr/>
        </p:nvSpPr>
        <p:spPr>
          <a:xfrm>
            <a:off x="8254200" y="1532626"/>
            <a:ext cx="489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59062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400000">
                                      <p:cBhvr>
                                        <p:cTn id="12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44444E-6 L 0.21029 -0.278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8" y="-1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27" grpId="0" animBg="1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>
            <a:extLst>
              <a:ext uri="{FF2B5EF4-FFF2-40B4-BE49-F238E27FC236}">
                <a16:creationId xmlns:a16="http://schemas.microsoft.com/office/drawing/2014/main" id="{339407AB-F23C-43E3-A3F2-EB82D4ECAC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3" r="19524" b="1561"/>
          <a:stretch/>
        </p:blipFill>
        <p:spPr>
          <a:xfrm rot="10800000" flipH="1">
            <a:off x="-361824" y="874047"/>
            <a:ext cx="4711011" cy="3622892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F1AD5999-91EB-441A-B725-69A54BFA8848}"/>
              </a:ext>
            </a:extLst>
          </p:cNvPr>
          <p:cNvSpPr txBox="1"/>
          <p:nvPr/>
        </p:nvSpPr>
        <p:spPr>
          <a:xfrm>
            <a:off x="6225652" y="3281846"/>
            <a:ext cx="667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a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B203513-2E03-441A-A506-5665E739DF3B}"/>
              </a:ext>
            </a:extLst>
          </p:cNvPr>
          <p:cNvCxnSpPr>
            <a:cxnSpLocks/>
          </p:cNvCxnSpPr>
          <p:nvPr/>
        </p:nvCxnSpPr>
        <p:spPr>
          <a:xfrm>
            <a:off x="3317063" y="5798062"/>
            <a:ext cx="622402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A837FA6-22D6-4075-91B3-BB2FF97492CB}"/>
              </a:ext>
            </a:extLst>
          </p:cNvPr>
          <p:cNvSpPr txBox="1"/>
          <p:nvPr/>
        </p:nvSpPr>
        <p:spPr>
          <a:xfrm>
            <a:off x="2805053" y="5798062"/>
            <a:ext cx="466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B</a:t>
            </a:r>
            <a:endParaRPr lang="en-US" sz="2800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C1A567-675C-4A88-AFFF-186E3CF9324E}"/>
              </a:ext>
            </a:extLst>
          </p:cNvPr>
          <p:cNvSpPr txBox="1"/>
          <p:nvPr/>
        </p:nvSpPr>
        <p:spPr>
          <a:xfrm>
            <a:off x="9463720" y="5969338"/>
            <a:ext cx="446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E</a:t>
            </a:r>
            <a:endParaRPr lang="en-US" sz="2800" b="1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171401F5-D2E5-4706-AA85-7475A9EF4DD8}"/>
              </a:ext>
            </a:extLst>
          </p:cNvPr>
          <p:cNvSpPr/>
          <p:nvPr/>
        </p:nvSpPr>
        <p:spPr>
          <a:xfrm rot="2412625">
            <a:off x="6961038" y="5584055"/>
            <a:ext cx="729925" cy="658677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4FD496-9C2A-4BF8-887F-329937B70AE3}"/>
              </a:ext>
            </a:extLst>
          </p:cNvPr>
          <p:cNvSpPr txBox="1"/>
          <p:nvPr/>
        </p:nvSpPr>
        <p:spPr>
          <a:xfrm>
            <a:off x="7721635" y="5878104"/>
            <a:ext cx="459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C</a:t>
            </a:r>
            <a:endParaRPr lang="en-US" sz="2800" b="1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103C85DA-7080-431C-A513-912DB8642EFF}"/>
              </a:ext>
            </a:extLst>
          </p:cNvPr>
          <p:cNvSpPr/>
          <p:nvPr/>
        </p:nvSpPr>
        <p:spPr>
          <a:xfrm rot="19240409">
            <a:off x="3797745" y="4847466"/>
            <a:ext cx="952321" cy="571534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5454F7-C36B-4E7A-BD15-74DCDB6031CA}"/>
              </a:ext>
            </a:extLst>
          </p:cNvPr>
          <p:cNvCxnSpPr>
            <a:cxnSpLocks/>
          </p:cNvCxnSpPr>
          <p:nvPr/>
        </p:nvCxnSpPr>
        <p:spPr>
          <a:xfrm flipH="1">
            <a:off x="3271301" y="3761018"/>
            <a:ext cx="2126696" cy="205621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424402E-5DD9-47DA-AC9E-F53A219D8D96}"/>
              </a:ext>
            </a:extLst>
          </p:cNvPr>
          <p:cNvSpPr txBox="1"/>
          <p:nvPr/>
        </p:nvSpPr>
        <p:spPr>
          <a:xfrm>
            <a:off x="5532151" y="3429000"/>
            <a:ext cx="472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F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D0E79956-4374-4A5A-AEF1-44E27901661A}"/>
              </a:ext>
            </a:extLst>
          </p:cNvPr>
          <p:cNvSpPr/>
          <p:nvPr/>
        </p:nvSpPr>
        <p:spPr>
          <a:xfrm rot="946478">
            <a:off x="4124634" y="3828512"/>
            <a:ext cx="1284217" cy="525246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">
            <a:extLst>
              <a:ext uri="{FF2B5EF4-FFF2-40B4-BE49-F238E27FC236}">
                <a16:creationId xmlns:a16="http://schemas.microsoft.com/office/drawing/2014/main" id="{077E4A6B-6803-4EF3-B994-4B4C4402D13A}"/>
              </a:ext>
            </a:extLst>
          </p:cNvPr>
          <p:cNvSpPr/>
          <p:nvPr/>
        </p:nvSpPr>
        <p:spPr>
          <a:xfrm rot="21413748">
            <a:off x="3551201" y="4495116"/>
            <a:ext cx="1656458" cy="1530412"/>
          </a:xfrm>
          <a:custGeom>
            <a:avLst/>
            <a:gdLst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2" fmla="*/ 1404924 w 2809848"/>
              <a:gd name="connsiteY2" fmla="*/ 1244252 h 2488503"/>
              <a:gd name="connsiteX3" fmla="*/ 1404924 w 2809848"/>
              <a:gd name="connsiteY3" fmla="*/ 0 h 2488503"/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0" fmla="*/ 0 w 1404924"/>
              <a:gd name="connsiteY0" fmla="*/ 0 h 1328658"/>
              <a:gd name="connsiteX1" fmla="*/ 1404924 w 1404924"/>
              <a:gd name="connsiteY1" fmla="*/ 1244252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4924" h="1328658" stroke="0" extrusionOk="0">
                <a:moveTo>
                  <a:pt x="0" y="0"/>
                </a:moveTo>
                <a:cubicBezTo>
                  <a:pt x="775918" y="0"/>
                  <a:pt x="1404924" y="557071"/>
                  <a:pt x="1404924" y="1244252"/>
                </a:cubicBezTo>
                <a:lnTo>
                  <a:pt x="0" y="1244252"/>
                </a:lnTo>
                <a:lnTo>
                  <a:pt x="0" y="0"/>
                </a:lnTo>
                <a:close/>
              </a:path>
              <a:path w="1404924" h="1328658" fill="none">
                <a:moveTo>
                  <a:pt x="0" y="0"/>
                </a:moveTo>
                <a:cubicBezTo>
                  <a:pt x="775918" y="0"/>
                  <a:pt x="1236112" y="641477"/>
                  <a:pt x="1236112" y="132865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643ED9C-BA93-45A9-9C83-B68266C7F20C}"/>
              </a:ext>
            </a:extLst>
          </p:cNvPr>
          <p:cNvGrpSpPr/>
          <p:nvPr/>
        </p:nvGrpSpPr>
        <p:grpSpPr>
          <a:xfrm>
            <a:off x="7936704" y="307045"/>
            <a:ext cx="2274229" cy="1825815"/>
            <a:chOff x="7905135" y="1032387"/>
            <a:chExt cx="2050026" cy="112974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8956075-E38F-4C6E-9206-D85B2BFA9AA1}"/>
                </a:ext>
              </a:extLst>
            </p:cNvPr>
            <p:cNvCxnSpPr/>
            <p:nvPr/>
          </p:nvCxnSpPr>
          <p:spPr>
            <a:xfrm flipH="1">
              <a:off x="7905135" y="1032387"/>
              <a:ext cx="1358017" cy="112974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865F53F-7677-4FD3-AB59-D37539447162}"/>
                </a:ext>
              </a:extLst>
            </p:cNvPr>
            <p:cNvCxnSpPr/>
            <p:nvPr/>
          </p:nvCxnSpPr>
          <p:spPr>
            <a:xfrm>
              <a:off x="7905135" y="2162129"/>
              <a:ext cx="205002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Arc 17">
            <a:extLst>
              <a:ext uri="{FF2B5EF4-FFF2-40B4-BE49-F238E27FC236}">
                <a16:creationId xmlns:a16="http://schemas.microsoft.com/office/drawing/2014/main" id="{E92C765B-D546-4EB5-8DA9-FBD486AF3351}"/>
              </a:ext>
            </a:extLst>
          </p:cNvPr>
          <p:cNvSpPr/>
          <p:nvPr/>
        </p:nvSpPr>
        <p:spPr>
          <a:xfrm rot="21303211">
            <a:off x="7934766" y="1149597"/>
            <a:ext cx="1209026" cy="201934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C1EAE634-AEF4-4291-8FCA-02A9E60E231A}"/>
              </a:ext>
            </a:extLst>
          </p:cNvPr>
          <p:cNvSpPr/>
          <p:nvPr/>
        </p:nvSpPr>
        <p:spPr>
          <a:xfrm rot="19641854">
            <a:off x="8017525" y="1254006"/>
            <a:ext cx="1009697" cy="816302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CE71CDA-7DF3-4D4B-8748-C91A3E37B3B4}"/>
              </a:ext>
            </a:extLst>
          </p:cNvPr>
          <p:cNvCxnSpPr/>
          <p:nvPr/>
        </p:nvCxnSpPr>
        <p:spPr>
          <a:xfrm>
            <a:off x="675891" y="826367"/>
            <a:ext cx="3413329" cy="35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F5EEACA-352B-4322-AE4A-627AB4310FF7}"/>
              </a:ext>
            </a:extLst>
          </p:cNvPr>
          <p:cNvSpPr txBox="1"/>
          <p:nvPr/>
        </p:nvSpPr>
        <p:spPr>
          <a:xfrm>
            <a:off x="198099" y="493841"/>
            <a:ext cx="441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a</a:t>
            </a:r>
            <a:endParaRPr lang="en-US" sz="2800" b="1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9C1471-5778-4B7E-81A5-8D5743D59716}"/>
              </a:ext>
            </a:extLst>
          </p:cNvPr>
          <p:cNvSpPr txBox="1"/>
          <p:nvPr/>
        </p:nvSpPr>
        <p:spPr>
          <a:xfrm>
            <a:off x="198099" y="929587"/>
            <a:ext cx="3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b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DA4C7E-15DD-41FD-8610-F8ECA0781E7F}"/>
              </a:ext>
            </a:extLst>
          </p:cNvPr>
          <p:cNvCxnSpPr>
            <a:cxnSpLocks/>
          </p:cNvCxnSpPr>
          <p:nvPr/>
        </p:nvCxnSpPr>
        <p:spPr>
          <a:xfrm>
            <a:off x="675891" y="1264601"/>
            <a:ext cx="21291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86BA02C-F8D2-43C2-8E04-A0818AB755D2}"/>
              </a:ext>
            </a:extLst>
          </p:cNvPr>
          <p:cNvSpPr txBox="1"/>
          <p:nvPr/>
        </p:nvSpPr>
        <p:spPr>
          <a:xfrm>
            <a:off x="4905076" y="3429000"/>
            <a:ext cx="342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3C7B801-8408-4102-B438-55974676CFF1}"/>
              </a:ext>
            </a:extLst>
          </p:cNvPr>
          <p:cNvSpPr/>
          <p:nvPr/>
        </p:nvSpPr>
        <p:spPr>
          <a:xfrm>
            <a:off x="-16865" y="6395657"/>
            <a:ext cx="120424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>
                <a:latin typeface="NikoshBAN" panose="02000000000000000000" pitchFamily="2" charset="0"/>
                <a:cs typeface="NikoshBAN" panose="02000000000000000000" pitchFamily="2" charset="0"/>
              </a:rPr>
              <a:t>A,C</a:t>
            </a:r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 কে কেন্দ্র করে যথাক্রমে </a:t>
            </a:r>
            <a:r>
              <a:rPr lang="en-US" sz="2400">
                <a:latin typeface="NikoshBAN" panose="02000000000000000000" pitchFamily="2" charset="0"/>
                <a:cs typeface="NikoshBAN" panose="02000000000000000000" pitchFamily="2" charset="0"/>
              </a:rPr>
              <a:t>a, b</a:t>
            </a:r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 এর সমান ব্যাসার্ধ নিয়ে দুইটি বৃত্তচাপ আঁকি। বৃত্তচাপ দুইটি পরস্পর  </a:t>
            </a:r>
            <a:r>
              <a:rPr lang="en-US" sz="2400">
                <a:latin typeface="NikoshBAN" panose="02000000000000000000" pitchFamily="2" charset="0"/>
                <a:cs typeface="NikoshBAN" panose="02000000000000000000" pitchFamily="2" charset="0"/>
              </a:rPr>
              <a:t>D </a:t>
            </a:r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বিন্দুতে ছেদ করে।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512BCB00-FD6D-4320-8AF5-310ECD5B861D}"/>
              </a:ext>
            </a:extLst>
          </p:cNvPr>
          <p:cNvSpPr/>
          <p:nvPr/>
        </p:nvSpPr>
        <p:spPr>
          <a:xfrm rot="3285071">
            <a:off x="7616210" y="3322975"/>
            <a:ext cx="1034448" cy="953087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0A0A23BE-F943-45B9-8AC5-F35091FECAB1}"/>
              </a:ext>
            </a:extLst>
          </p:cNvPr>
          <p:cNvSpPr/>
          <p:nvPr/>
        </p:nvSpPr>
        <p:spPr>
          <a:xfrm rot="18960264">
            <a:off x="8149568" y="3862016"/>
            <a:ext cx="1034448" cy="983201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CBC92C7-20C9-4ED1-81A4-E8ADA5A310A7}"/>
              </a:ext>
            </a:extLst>
          </p:cNvPr>
          <p:cNvSpPr txBox="1"/>
          <p:nvPr/>
        </p:nvSpPr>
        <p:spPr>
          <a:xfrm>
            <a:off x="8941769" y="3327490"/>
            <a:ext cx="877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D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9FEB6D2-857F-4C72-92A7-835E2D861A30}"/>
              </a:ext>
            </a:extLst>
          </p:cNvPr>
          <p:cNvSpPr txBox="1"/>
          <p:nvPr/>
        </p:nvSpPr>
        <p:spPr>
          <a:xfrm>
            <a:off x="4284638" y="4083469"/>
            <a:ext cx="544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b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FE78F95-12DB-4854-9A07-D00B25127B99}"/>
              </a:ext>
            </a:extLst>
          </p:cNvPr>
          <p:cNvSpPr txBox="1"/>
          <p:nvPr/>
        </p:nvSpPr>
        <p:spPr>
          <a:xfrm>
            <a:off x="5475316" y="5796337"/>
            <a:ext cx="418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7BB2FD5-8ED1-4524-ACD0-8460325D18BA}"/>
              </a:ext>
            </a:extLst>
          </p:cNvPr>
          <p:cNvSpPr txBox="1"/>
          <p:nvPr/>
        </p:nvSpPr>
        <p:spPr>
          <a:xfrm>
            <a:off x="8148974" y="4890132"/>
            <a:ext cx="432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b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08785CC-CA52-427B-A5C0-9CA16113BD81}"/>
              </a:ext>
            </a:extLst>
          </p:cNvPr>
          <p:cNvSpPr txBox="1"/>
          <p:nvPr/>
        </p:nvSpPr>
        <p:spPr>
          <a:xfrm>
            <a:off x="8254200" y="1532626"/>
            <a:ext cx="489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x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A7045310-8446-4D7B-A0CA-0942DCCF4C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3" r="19524" b="1561"/>
          <a:stretch/>
        </p:blipFill>
        <p:spPr>
          <a:xfrm rot="10800000">
            <a:off x="524871" y="1300477"/>
            <a:ext cx="3007115" cy="362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5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53 0.03032 L 0.43451 -0.0895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99" y="-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6 L 0.64882 0.3402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35" y="1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4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7" grpId="0" animBg="1"/>
      <p:bldP spid="38" grpId="0" animBg="1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>
            <a:extLst>
              <a:ext uri="{FF2B5EF4-FFF2-40B4-BE49-F238E27FC236}">
                <a16:creationId xmlns:a16="http://schemas.microsoft.com/office/drawing/2014/main" id="{F1AD5999-91EB-441A-B725-69A54BFA8848}"/>
              </a:ext>
            </a:extLst>
          </p:cNvPr>
          <p:cNvSpPr txBox="1"/>
          <p:nvPr/>
        </p:nvSpPr>
        <p:spPr>
          <a:xfrm>
            <a:off x="6225652" y="3281846"/>
            <a:ext cx="667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a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0CA7A04F-0A77-4309-A864-E5EFA5AED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92510" y="2933635"/>
            <a:ext cx="5471035" cy="1016000"/>
          </a:xfrm>
          <a:prstGeom prst="rect">
            <a:avLst/>
          </a:prstGeom>
        </p:spPr>
      </p:pic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B203513-2E03-441A-A506-5665E739DF3B}"/>
              </a:ext>
            </a:extLst>
          </p:cNvPr>
          <p:cNvCxnSpPr>
            <a:cxnSpLocks/>
          </p:cNvCxnSpPr>
          <p:nvPr/>
        </p:nvCxnSpPr>
        <p:spPr>
          <a:xfrm>
            <a:off x="3317063" y="5798062"/>
            <a:ext cx="622402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A837FA6-22D6-4075-91B3-BB2FF97492CB}"/>
              </a:ext>
            </a:extLst>
          </p:cNvPr>
          <p:cNvSpPr txBox="1"/>
          <p:nvPr/>
        </p:nvSpPr>
        <p:spPr>
          <a:xfrm>
            <a:off x="2805053" y="5798062"/>
            <a:ext cx="466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B</a:t>
            </a:r>
            <a:endParaRPr lang="en-US" sz="2800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C1A567-675C-4A88-AFFF-186E3CF9324E}"/>
              </a:ext>
            </a:extLst>
          </p:cNvPr>
          <p:cNvSpPr txBox="1"/>
          <p:nvPr/>
        </p:nvSpPr>
        <p:spPr>
          <a:xfrm>
            <a:off x="9463720" y="5969338"/>
            <a:ext cx="446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E</a:t>
            </a:r>
            <a:endParaRPr lang="en-US" sz="2800" b="1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171401F5-D2E5-4706-AA85-7475A9EF4DD8}"/>
              </a:ext>
            </a:extLst>
          </p:cNvPr>
          <p:cNvSpPr/>
          <p:nvPr/>
        </p:nvSpPr>
        <p:spPr>
          <a:xfrm rot="2412625">
            <a:off x="6961038" y="5584055"/>
            <a:ext cx="729925" cy="658677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4FD496-9C2A-4BF8-887F-329937B70AE3}"/>
              </a:ext>
            </a:extLst>
          </p:cNvPr>
          <p:cNvSpPr txBox="1"/>
          <p:nvPr/>
        </p:nvSpPr>
        <p:spPr>
          <a:xfrm>
            <a:off x="7721635" y="5878104"/>
            <a:ext cx="459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C</a:t>
            </a:r>
            <a:endParaRPr lang="en-US" sz="2800" b="1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103C85DA-7080-431C-A513-912DB8642EFF}"/>
              </a:ext>
            </a:extLst>
          </p:cNvPr>
          <p:cNvSpPr/>
          <p:nvPr/>
        </p:nvSpPr>
        <p:spPr>
          <a:xfrm rot="19240409">
            <a:off x="3797745" y="4847466"/>
            <a:ext cx="952321" cy="571534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5454F7-C36B-4E7A-BD15-74DCDB6031CA}"/>
              </a:ext>
            </a:extLst>
          </p:cNvPr>
          <p:cNvCxnSpPr>
            <a:cxnSpLocks/>
          </p:cNvCxnSpPr>
          <p:nvPr/>
        </p:nvCxnSpPr>
        <p:spPr>
          <a:xfrm flipH="1">
            <a:off x="3271301" y="3761018"/>
            <a:ext cx="2126696" cy="205621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424402E-5DD9-47DA-AC9E-F53A219D8D96}"/>
              </a:ext>
            </a:extLst>
          </p:cNvPr>
          <p:cNvSpPr txBox="1"/>
          <p:nvPr/>
        </p:nvSpPr>
        <p:spPr>
          <a:xfrm>
            <a:off x="5532151" y="3429000"/>
            <a:ext cx="472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F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D0E79956-4374-4A5A-AEF1-44E27901661A}"/>
              </a:ext>
            </a:extLst>
          </p:cNvPr>
          <p:cNvSpPr/>
          <p:nvPr/>
        </p:nvSpPr>
        <p:spPr>
          <a:xfrm rot="946478">
            <a:off x="4124634" y="3828512"/>
            <a:ext cx="1284217" cy="525246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">
            <a:extLst>
              <a:ext uri="{FF2B5EF4-FFF2-40B4-BE49-F238E27FC236}">
                <a16:creationId xmlns:a16="http://schemas.microsoft.com/office/drawing/2014/main" id="{077E4A6B-6803-4EF3-B994-4B4C4402D13A}"/>
              </a:ext>
            </a:extLst>
          </p:cNvPr>
          <p:cNvSpPr/>
          <p:nvPr/>
        </p:nvSpPr>
        <p:spPr>
          <a:xfrm rot="21413748">
            <a:off x="3551201" y="4495116"/>
            <a:ext cx="1656458" cy="1530412"/>
          </a:xfrm>
          <a:custGeom>
            <a:avLst/>
            <a:gdLst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2" fmla="*/ 1404924 w 2809848"/>
              <a:gd name="connsiteY2" fmla="*/ 1244252 h 2488503"/>
              <a:gd name="connsiteX3" fmla="*/ 1404924 w 2809848"/>
              <a:gd name="connsiteY3" fmla="*/ 0 h 2488503"/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0" fmla="*/ 0 w 1404924"/>
              <a:gd name="connsiteY0" fmla="*/ 0 h 1328658"/>
              <a:gd name="connsiteX1" fmla="*/ 1404924 w 1404924"/>
              <a:gd name="connsiteY1" fmla="*/ 1244252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4924" h="1328658" stroke="0" extrusionOk="0">
                <a:moveTo>
                  <a:pt x="0" y="0"/>
                </a:moveTo>
                <a:cubicBezTo>
                  <a:pt x="775918" y="0"/>
                  <a:pt x="1404924" y="557071"/>
                  <a:pt x="1404924" y="1244252"/>
                </a:cubicBezTo>
                <a:lnTo>
                  <a:pt x="0" y="1244252"/>
                </a:lnTo>
                <a:lnTo>
                  <a:pt x="0" y="0"/>
                </a:lnTo>
                <a:close/>
              </a:path>
              <a:path w="1404924" h="1328658" fill="none">
                <a:moveTo>
                  <a:pt x="0" y="0"/>
                </a:moveTo>
                <a:cubicBezTo>
                  <a:pt x="775918" y="0"/>
                  <a:pt x="1236112" y="641477"/>
                  <a:pt x="1236112" y="132865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643ED9C-BA93-45A9-9C83-B68266C7F20C}"/>
              </a:ext>
            </a:extLst>
          </p:cNvPr>
          <p:cNvGrpSpPr/>
          <p:nvPr/>
        </p:nvGrpSpPr>
        <p:grpSpPr>
          <a:xfrm>
            <a:off x="7936704" y="307045"/>
            <a:ext cx="2274229" cy="1825815"/>
            <a:chOff x="7905135" y="1032387"/>
            <a:chExt cx="2050026" cy="112974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8956075-E38F-4C6E-9206-D85B2BFA9AA1}"/>
                </a:ext>
              </a:extLst>
            </p:cNvPr>
            <p:cNvCxnSpPr/>
            <p:nvPr/>
          </p:nvCxnSpPr>
          <p:spPr>
            <a:xfrm flipH="1">
              <a:off x="7905135" y="1032387"/>
              <a:ext cx="1358017" cy="112974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865F53F-7677-4FD3-AB59-D37539447162}"/>
                </a:ext>
              </a:extLst>
            </p:cNvPr>
            <p:cNvCxnSpPr/>
            <p:nvPr/>
          </p:nvCxnSpPr>
          <p:spPr>
            <a:xfrm>
              <a:off x="7905135" y="2162129"/>
              <a:ext cx="205002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Arc 17">
            <a:extLst>
              <a:ext uri="{FF2B5EF4-FFF2-40B4-BE49-F238E27FC236}">
                <a16:creationId xmlns:a16="http://schemas.microsoft.com/office/drawing/2014/main" id="{E92C765B-D546-4EB5-8DA9-FBD486AF3351}"/>
              </a:ext>
            </a:extLst>
          </p:cNvPr>
          <p:cNvSpPr/>
          <p:nvPr/>
        </p:nvSpPr>
        <p:spPr>
          <a:xfrm rot="21303211">
            <a:off x="7934766" y="1149597"/>
            <a:ext cx="1209026" cy="201934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C1EAE634-AEF4-4291-8FCA-02A9E60E231A}"/>
              </a:ext>
            </a:extLst>
          </p:cNvPr>
          <p:cNvSpPr/>
          <p:nvPr/>
        </p:nvSpPr>
        <p:spPr>
          <a:xfrm rot="19641854">
            <a:off x="8017525" y="1254006"/>
            <a:ext cx="1009697" cy="816302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CE71CDA-7DF3-4D4B-8748-C91A3E37B3B4}"/>
              </a:ext>
            </a:extLst>
          </p:cNvPr>
          <p:cNvCxnSpPr/>
          <p:nvPr/>
        </p:nvCxnSpPr>
        <p:spPr>
          <a:xfrm>
            <a:off x="675891" y="826367"/>
            <a:ext cx="3413329" cy="35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F5EEACA-352B-4322-AE4A-627AB4310FF7}"/>
              </a:ext>
            </a:extLst>
          </p:cNvPr>
          <p:cNvSpPr txBox="1"/>
          <p:nvPr/>
        </p:nvSpPr>
        <p:spPr>
          <a:xfrm>
            <a:off x="198099" y="493841"/>
            <a:ext cx="441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a</a:t>
            </a:r>
            <a:endParaRPr lang="en-US" sz="2800" b="1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9C1471-5778-4B7E-81A5-8D5743D59716}"/>
              </a:ext>
            </a:extLst>
          </p:cNvPr>
          <p:cNvSpPr txBox="1"/>
          <p:nvPr/>
        </p:nvSpPr>
        <p:spPr>
          <a:xfrm>
            <a:off x="198099" y="929587"/>
            <a:ext cx="3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b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DA4C7E-15DD-41FD-8610-F8ECA0781E7F}"/>
              </a:ext>
            </a:extLst>
          </p:cNvPr>
          <p:cNvCxnSpPr>
            <a:cxnSpLocks/>
          </p:cNvCxnSpPr>
          <p:nvPr/>
        </p:nvCxnSpPr>
        <p:spPr>
          <a:xfrm>
            <a:off x="675891" y="1264601"/>
            <a:ext cx="26032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86BA02C-F8D2-43C2-8E04-A0818AB755D2}"/>
              </a:ext>
            </a:extLst>
          </p:cNvPr>
          <p:cNvSpPr txBox="1"/>
          <p:nvPr/>
        </p:nvSpPr>
        <p:spPr>
          <a:xfrm>
            <a:off x="4905076" y="3429000"/>
            <a:ext cx="342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3C7B801-8408-4102-B438-55974676CFF1}"/>
              </a:ext>
            </a:extLst>
          </p:cNvPr>
          <p:cNvSpPr/>
          <p:nvPr/>
        </p:nvSpPr>
        <p:spPr>
          <a:xfrm>
            <a:off x="2313010" y="6359176"/>
            <a:ext cx="823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A, D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C, D 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যোগ করি  তাহলে, 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ABCD 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উদ্দিষ্ট সামান্তরিক।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512BCB00-FD6D-4320-8AF5-310ECD5B861D}"/>
              </a:ext>
            </a:extLst>
          </p:cNvPr>
          <p:cNvSpPr/>
          <p:nvPr/>
        </p:nvSpPr>
        <p:spPr>
          <a:xfrm rot="3285071">
            <a:off x="7908382" y="3483175"/>
            <a:ext cx="1034448" cy="953087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0A0A23BE-F943-45B9-8AC5-F35091FECAB1}"/>
              </a:ext>
            </a:extLst>
          </p:cNvPr>
          <p:cNvSpPr/>
          <p:nvPr/>
        </p:nvSpPr>
        <p:spPr>
          <a:xfrm rot="18960264">
            <a:off x="8360123" y="3990322"/>
            <a:ext cx="1034448" cy="983201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CBC92C7-20C9-4ED1-81A4-E8ADA5A310A7}"/>
              </a:ext>
            </a:extLst>
          </p:cNvPr>
          <p:cNvSpPr txBox="1"/>
          <p:nvPr/>
        </p:nvSpPr>
        <p:spPr>
          <a:xfrm>
            <a:off x="8943692" y="3423674"/>
            <a:ext cx="877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73E507-1D74-40E8-8995-2EA4F6F2F8CB}"/>
              </a:ext>
            </a:extLst>
          </p:cNvPr>
          <p:cNvCxnSpPr>
            <a:cxnSpLocks/>
            <a:stCxn id="51" idx="2"/>
          </p:cNvCxnSpPr>
          <p:nvPr/>
        </p:nvCxnSpPr>
        <p:spPr>
          <a:xfrm>
            <a:off x="5186064" y="3960264"/>
            <a:ext cx="3950757" cy="1171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Arrow: Pentagon 3">
            <a:extLst>
              <a:ext uri="{FF2B5EF4-FFF2-40B4-BE49-F238E27FC236}">
                <a16:creationId xmlns:a16="http://schemas.microsoft.com/office/drawing/2014/main" id="{7757900F-5181-42B0-9991-1EB2D8A73EDA}"/>
              </a:ext>
            </a:extLst>
          </p:cNvPr>
          <p:cNvSpPr/>
          <p:nvPr/>
        </p:nvSpPr>
        <p:spPr>
          <a:xfrm rot="16200000">
            <a:off x="3952399" y="4953666"/>
            <a:ext cx="2440257" cy="453452"/>
          </a:xfrm>
          <a:custGeom>
            <a:avLst/>
            <a:gdLst>
              <a:gd name="connsiteX0" fmla="*/ 0 w 4062336"/>
              <a:gd name="connsiteY0" fmla="*/ 0 h 502170"/>
              <a:gd name="connsiteX1" fmla="*/ 3811251 w 4062336"/>
              <a:gd name="connsiteY1" fmla="*/ 0 h 502170"/>
              <a:gd name="connsiteX2" fmla="*/ 4062336 w 4062336"/>
              <a:gd name="connsiteY2" fmla="*/ 251085 h 502170"/>
              <a:gd name="connsiteX3" fmla="*/ 3811251 w 4062336"/>
              <a:gd name="connsiteY3" fmla="*/ 502170 h 502170"/>
              <a:gd name="connsiteX4" fmla="*/ 0 w 4062336"/>
              <a:gd name="connsiteY4" fmla="*/ 502170 h 502170"/>
              <a:gd name="connsiteX5" fmla="*/ 0 w 4062336"/>
              <a:gd name="connsiteY5" fmla="*/ 0 h 502170"/>
              <a:gd name="connsiteX0" fmla="*/ 0 w 4257208"/>
              <a:gd name="connsiteY0" fmla="*/ 0 h 502170"/>
              <a:gd name="connsiteX1" fmla="*/ 3811251 w 4257208"/>
              <a:gd name="connsiteY1" fmla="*/ 0 h 502170"/>
              <a:gd name="connsiteX2" fmla="*/ 4257208 w 4257208"/>
              <a:gd name="connsiteY2" fmla="*/ 266075 h 502170"/>
              <a:gd name="connsiteX3" fmla="*/ 3811251 w 4257208"/>
              <a:gd name="connsiteY3" fmla="*/ 502170 h 502170"/>
              <a:gd name="connsiteX4" fmla="*/ 0 w 4257208"/>
              <a:gd name="connsiteY4" fmla="*/ 502170 h 502170"/>
              <a:gd name="connsiteX5" fmla="*/ 0 w 4257208"/>
              <a:gd name="connsiteY5" fmla="*/ 0 h 50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208" h="502170">
                <a:moveTo>
                  <a:pt x="0" y="0"/>
                </a:moveTo>
                <a:lnTo>
                  <a:pt x="3811251" y="0"/>
                </a:lnTo>
                <a:lnTo>
                  <a:pt x="4257208" y="266075"/>
                </a:lnTo>
                <a:lnTo>
                  <a:pt x="3811251" y="502170"/>
                </a:lnTo>
                <a:lnTo>
                  <a:pt x="0" y="50217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E132C4E5-483D-419D-9EB9-5C54B647A9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93273">
            <a:off x="5954384" y="4084619"/>
            <a:ext cx="3762064" cy="1016000"/>
          </a:xfrm>
          <a:prstGeom prst="rect">
            <a:avLst/>
          </a:prstGeom>
        </p:spPr>
      </p:pic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34FDCC0-1F0E-4F7C-A7D0-52829076BE15}"/>
              </a:ext>
            </a:extLst>
          </p:cNvPr>
          <p:cNvCxnSpPr>
            <a:cxnSpLocks/>
          </p:cNvCxnSpPr>
          <p:nvPr/>
        </p:nvCxnSpPr>
        <p:spPr>
          <a:xfrm flipV="1">
            <a:off x="7596558" y="3976445"/>
            <a:ext cx="1340156" cy="185597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Arrow: Pentagon 3">
            <a:extLst>
              <a:ext uri="{FF2B5EF4-FFF2-40B4-BE49-F238E27FC236}">
                <a16:creationId xmlns:a16="http://schemas.microsoft.com/office/drawing/2014/main" id="{45930461-AE0D-4B49-B3DE-34BAADAF5DBE}"/>
              </a:ext>
            </a:extLst>
          </p:cNvPr>
          <p:cNvSpPr/>
          <p:nvPr/>
        </p:nvSpPr>
        <p:spPr>
          <a:xfrm rot="13128222">
            <a:off x="8554284" y="4636782"/>
            <a:ext cx="2559713" cy="453452"/>
          </a:xfrm>
          <a:custGeom>
            <a:avLst/>
            <a:gdLst>
              <a:gd name="connsiteX0" fmla="*/ 0 w 4062336"/>
              <a:gd name="connsiteY0" fmla="*/ 0 h 502170"/>
              <a:gd name="connsiteX1" fmla="*/ 3811251 w 4062336"/>
              <a:gd name="connsiteY1" fmla="*/ 0 h 502170"/>
              <a:gd name="connsiteX2" fmla="*/ 4062336 w 4062336"/>
              <a:gd name="connsiteY2" fmla="*/ 251085 h 502170"/>
              <a:gd name="connsiteX3" fmla="*/ 3811251 w 4062336"/>
              <a:gd name="connsiteY3" fmla="*/ 502170 h 502170"/>
              <a:gd name="connsiteX4" fmla="*/ 0 w 4062336"/>
              <a:gd name="connsiteY4" fmla="*/ 502170 h 502170"/>
              <a:gd name="connsiteX5" fmla="*/ 0 w 4062336"/>
              <a:gd name="connsiteY5" fmla="*/ 0 h 502170"/>
              <a:gd name="connsiteX0" fmla="*/ 0 w 4257208"/>
              <a:gd name="connsiteY0" fmla="*/ 0 h 502170"/>
              <a:gd name="connsiteX1" fmla="*/ 3811251 w 4257208"/>
              <a:gd name="connsiteY1" fmla="*/ 0 h 502170"/>
              <a:gd name="connsiteX2" fmla="*/ 4257208 w 4257208"/>
              <a:gd name="connsiteY2" fmla="*/ 266075 h 502170"/>
              <a:gd name="connsiteX3" fmla="*/ 3811251 w 4257208"/>
              <a:gd name="connsiteY3" fmla="*/ 502170 h 502170"/>
              <a:gd name="connsiteX4" fmla="*/ 0 w 4257208"/>
              <a:gd name="connsiteY4" fmla="*/ 502170 h 502170"/>
              <a:gd name="connsiteX5" fmla="*/ 0 w 4257208"/>
              <a:gd name="connsiteY5" fmla="*/ 0 h 50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208" h="502170">
                <a:moveTo>
                  <a:pt x="0" y="0"/>
                </a:moveTo>
                <a:lnTo>
                  <a:pt x="3811251" y="0"/>
                </a:lnTo>
                <a:lnTo>
                  <a:pt x="4257208" y="266075"/>
                </a:lnTo>
                <a:lnTo>
                  <a:pt x="3811251" y="502170"/>
                </a:lnTo>
                <a:lnTo>
                  <a:pt x="0" y="50217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9FEB6D2-857F-4C72-92A7-835E2D861A30}"/>
              </a:ext>
            </a:extLst>
          </p:cNvPr>
          <p:cNvSpPr txBox="1"/>
          <p:nvPr/>
        </p:nvSpPr>
        <p:spPr>
          <a:xfrm>
            <a:off x="4284638" y="4083469"/>
            <a:ext cx="544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b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FE78F95-12DB-4854-9A07-D00B25127B99}"/>
              </a:ext>
            </a:extLst>
          </p:cNvPr>
          <p:cNvSpPr txBox="1"/>
          <p:nvPr/>
        </p:nvSpPr>
        <p:spPr>
          <a:xfrm>
            <a:off x="5475316" y="5796337"/>
            <a:ext cx="418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7BB2FD5-8ED1-4524-ACD0-8460325D18BA}"/>
              </a:ext>
            </a:extLst>
          </p:cNvPr>
          <p:cNvSpPr txBox="1"/>
          <p:nvPr/>
        </p:nvSpPr>
        <p:spPr>
          <a:xfrm>
            <a:off x="8148974" y="4890132"/>
            <a:ext cx="432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b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08785CC-CA52-427B-A5C0-9CA16113BD81}"/>
              </a:ext>
            </a:extLst>
          </p:cNvPr>
          <p:cNvSpPr txBox="1"/>
          <p:nvPr/>
        </p:nvSpPr>
        <p:spPr>
          <a:xfrm>
            <a:off x="8254200" y="1532626"/>
            <a:ext cx="489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6886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5 -0.01226 L 0.31146 -0.00486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9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22222E-6 L -0.0974 0.24977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70" y="1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25" grpId="0"/>
      <p:bldP spid="51" grpId="0" animBg="1"/>
      <p:bldP spid="51" grpId="1" animBg="1"/>
      <p:bldP spid="51" grpId="2" animBg="1"/>
      <p:bldP spid="62" grpId="0" animBg="1"/>
      <p:bldP spid="62" grpId="1" animBg="1"/>
      <p:bldP spid="62" grpId="2" animBg="1"/>
      <p:bldP spid="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F58EEA-8D9E-411A-A50C-D5D7818CE2B2}"/>
              </a:ext>
            </a:extLst>
          </p:cNvPr>
          <p:cNvSpPr txBox="1"/>
          <p:nvPr/>
        </p:nvSpPr>
        <p:spPr>
          <a:xfrm>
            <a:off x="4047731" y="252411"/>
            <a:ext cx="3492317" cy="107171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ECDC84-D44B-44EB-B698-0942B51D42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70" y="1324129"/>
            <a:ext cx="3985847" cy="29893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E53A9C-DD46-4561-94E1-55E9A27EE3EC}"/>
              </a:ext>
            </a:extLst>
          </p:cNvPr>
          <p:cNvSpPr txBox="1"/>
          <p:nvPr/>
        </p:nvSpPr>
        <p:spPr>
          <a:xfrm>
            <a:off x="805217" y="4578834"/>
            <a:ext cx="109770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কোনো সামান্তরিকের সন্নিহিত দুইটি বাহুর দৈর্ঘ্য যথাক্রমে ৬ সেঃমিঃ ও ৪</a:t>
            </a:r>
            <a:r>
              <a:rPr lang="en-US" sz="400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৫ সেঃমিঃ এবং বাহুদ্বয়ের অন্তর্ভূক্ত কোণ ৬০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⁰</a:t>
            </a:r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 দেওয়া আছে । সামান্তরিকটি অংকন কর</a:t>
            </a:r>
            <a:r>
              <a:rPr lang="en-US" sz="400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71561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59E6AF-906D-4361-B913-6952A7A33C54}"/>
              </a:ext>
            </a:extLst>
          </p:cNvPr>
          <p:cNvSpPr txBox="1"/>
          <p:nvPr/>
        </p:nvSpPr>
        <p:spPr>
          <a:xfrm>
            <a:off x="2583087" y="47376"/>
            <a:ext cx="2996655" cy="529066"/>
          </a:xfrm>
          <a:prstGeom prst="rect">
            <a:avLst/>
          </a:prstGeom>
          <a:solidFill>
            <a:schemeClr val="accent6"/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1200" b="1" dirty="0">
                <a:ln>
                  <a:solidFill>
                    <a:srgbClr val="FFFF00"/>
                  </a:solidFill>
                </a:ln>
                <a:solidFill>
                  <a:schemeClr val="accent3"/>
                </a:solidFill>
                <a:effectLst>
                  <a:glow rad="228600">
                    <a:schemeClr val="accent4">
                      <a:satMod val="175000"/>
                      <a:alpha val="19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E1CC75-A75A-4222-9A42-AAAD663BCE98}"/>
              </a:ext>
            </a:extLst>
          </p:cNvPr>
          <p:cNvSpPr/>
          <p:nvPr/>
        </p:nvSpPr>
        <p:spPr>
          <a:xfrm>
            <a:off x="337625" y="726509"/>
            <a:ext cx="5249832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১।সামান্তরিকের বিপরীত বাহু গুলো কেমন?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C9D9FD-36A8-44B2-AAD3-339B7D275C79}"/>
              </a:ext>
            </a:extLst>
          </p:cNvPr>
          <p:cNvSpPr/>
          <p:nvPr/>
        </p:nvSpPr>
        <p:spPr>
          <a:xfrm>
            <a:off x="498236" y="1393716"/>
            <a:ext cx="1766662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(ক) অসমান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D0FBE3-59E2-4D3E-B00F-1EAA4D221331}"/>
              </a:ext>
            </a:extLst>
          </p:cNvPr>
          <p:cNvSpPr/>
          <p:nvPr/>
        </p:nvSpPr>
        <p:spPr>
          <a:xfrm>
            <a:off x="2744002" y="1393716"/>
            <a:ext cx="1394862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(খ) সমান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4D982A-334F-44C8-97DB-5E5117E07C92}"/>
              </a:ext>
            </a:extLst>
          </p:cNvPr>
          <p:cNvSpPr/>
          <p:nvPr/>
        </p:nvSpPr>
        <p:spPr>
          <a:xfrm>
            <a:off x="6769575" y="1367478"/>
            <a:ext cx="2219678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(ঘ) বিপরীত কোণ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8024B7-470E-420B-B388-6512F744B5CA}"/>
              </a:ext>
            </a:extLst>
          </p:cNvPr>
          <p:cNvSpPr/>
          <p:nvPr/>
        </p:nvSpPr>
        <p:spPr>
          <a:xfrm flipH="1">
            <a:off x="4689289" y="1401429"/>
            <a:ext cx="1638531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(গ) সমকোণ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E8DDD1D-2603-4B1F-8D9E-C4049D121A76}"/>
              </a:ext>
            </a:extLst>
          </p:cNvPr>
          <p:cNvCxnSpPr>
            <a:cxnSpLocks/>
          </p:cNvCxnSpPr>
          <p:nvPr/>
        </p:nvCxnSpPr>
        <p:spPr>
          <a:xfrm>
            <a:off x="6019800" y="1154243"/>
            <a:ext cx="0" cy="2715429"/>
          </a:xfrm>
          <a:prstGeom prst="line">
            <a:avLst/>
          </a:prstGeom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D42EAEF-396F-4A1B-92E6-43E5CCB0DE2B}"/>
              </a:ext>
            </a:extLst>
          </p:cNvPr>
          <p:cNvSpPr/>
          <p:nvPr/>
        </p:nvSpPr>
        <p:spPr>
          <a:xfrm>
            <a:off x="337626" y="2021576"/>
            <a:ext cx="3720710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২। সামান্তরিকের কর্ণদ্বয় কেমন?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CBB058-33DB-4E65-832F-7DD872D98F1B}"/>
              </a:ext>
            </a:extLst>
          </p:cNvPr>
          <p:cNvSpPr/>
          <p:nvPr/>
        </p:nvSpPr>
        <p:spPr>
          <a:xfrm>
            <a:off x="498236" y="2639495"/>
            <a:ext cx="1732928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ক) সমান্তরাল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CB1752-E90B-46CD-9968-FF3F7E0990E4}"/>
              </a:ext>
            </a:extLst>
          </p:cNvPr>
          <p:cNvSpPr/>
          <p:nvPr/>
        </p:nvSpPr>
        <p:spPr>
          <a:xfrm>
            <a:off x="2726841" y="2616651"/>
            <a:ext cx="1429183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খ)অসমান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CF7ACB-FE9C-4203-88F2-85C6EFFBD08F}"/>
              </a:ext>
            </a:extLst>
          </p:cNvPr>
          <p:cNvSpPr/>
          <p:nvPr/>
        </p:nvSpPr>
        <p:spPr>
          <a:xfrm>
            <a:off x="4758902" y="2649436"/>
            <a:ext cx="1090164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গ)সমান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FF56D2-5CB7-4CEF-9910-393FBB0C1EB1}"/>
              </a:ext>
            </a:extLst>
          </p:cNvPr>
          <p:cNvSpPr/>
          <p:nvPr/>
        </p:nvSpPr>
        <p:spPr>
          <a:xfrm>
            <a:off x="6743028" y="2616651"/>
            <a:ext cx="2112404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ঘ) কোনটিই নয়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252CB27-7150-4B68-8F22-3AFB3C569871}"/>
              </a:ext>
            </a:extLst>
          </p:cNvPr>
          <p:cNvSpPr/>
          <p:nvPr/>
        </p:nvSpPr>
        <p:spPr>
          <a:xfrm>
            <a:off x="277580" y="3202532"/>
            <a:ext cx="5369922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৩। সামান্তরিকের চার কোণের সমষ্টি কত ? 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4627926-5C5C-400B-891F-C42FD9C11646}"/>
              </a:ext>
            </a:extLst>
          </p:cNvPr>
          <p:cNvSpPr/>
          <p:nvPr/>
        </p:nvSpPr>
        <p:spPr>
          <a:xfrm>
            <a:off x="506402" y="6115011"/>
            <a:ext cx="1268669" cy="46166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ক) i ও ii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4D6DA59-D2B2-4EC4-A46C-0C0F1B915C7B}"/>
              </a:ext>
            </a:extLst>
          </p:cNvPr>
          <p:cNvSpPr/>
          <p:nvPr/>
        </p:nvSpPr>
        <p:spPr>
          <a:xfrm>
            <a:off x="498236" y="4378619"/>
            <a:ext cx="1262367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ii.১৮০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⁰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1D313D4-3F26-437C-9693-C41785164933}"/>
              </a:ext>
            </a:extLst>
          </p:cNvPr>
          <p:cNvSpPr/>
          <p:nvPr/>
        </p:nvSpPr>
        <p:spPr>
          <a:xfrm>
            <a:off x="498236" y="4949868"/>
            <a:ext cx="2174476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iii.চার সমকোণ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4B422CB-4E10-44EF-A532-3D739385183F}"/>
              </a:ext>
            </a:extLst>
          </p:cNvPr>
          <p:cNvSpPr/>
          <p:nvPr/>
        </p:nvSpPr>
        <p:spPr>
          <a:xfrm>
            <a:off x="506402" y="5564360"/>
            <a:ext cx="5147109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উপড়ের তথ্য অনুসারে কোনটি সঠিক?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6A7EDE1-B473-4C4D-AC84-C1F9E0C35BB3}"/>
              </a:ext>
            </a:extLst>
          </p:cNvPr>
          <p:cNvSpPr/>
          <p:nvPr/>
        </p:nvSpPr>
        <p:spPr>
          <a:xfrm>
            <a:off x="2370004" y="6159710"/>
            <a:ext cx="1713193" cy="46166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খ) ii ও iii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D317930-651C-4F5C-963C-0D9510A89E5F}"/>
              </a:ext>
            </a:extLst>
          </p:cNvPr>
          <p:cNvSpPr/>
          <p:nvPr/>
        </p:nvSpPr>
        <p:spPr>
          <a:xfrm>
            <a:off x="4730860" y="6178852"/>
            <a:ext cx="1713193" cy="46166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গ) i ও iii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C406F6D-9630-4D37-AAC8-FC9C15B5266F}"/>
              </a:ext>
            </a:extLst>
          </p:cNvPr>
          <p:cNvSpPr/>
          <p:nvPr/>
        </p:nvSpPr>
        <p:spPr>
          <a:xfrm>
            <a:off x="7142239" y="6159710"/>
            <a:ext cx="1713193" cy="46166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ঘ) i, ii ও iii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AB82CDE-46BD-42D0-946D-A09E8D0E5211}"/>
              </a:ext>
            </a:extLst>
          </p:cNvPr>
          <p:cNvSpPr/>
          <p:nvPr/>
        </p:nvSpPr>
        <p:spPr>
          <a:xfrm>
            <a:off x="498236" y="3807370"/>
            <a:ext cx="1262367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i. ৩৬০ 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⁰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FC7C9F3-F5E1-4EBB-BEEF-84AD4A7BFA3C}"/>
              </a:ext>
            </a:extLst>
          </p:cNvPr>
          <p:cNvSpPr/>
          <p:nvPr/>
        </p:nvSpPr>
        <p:spPr>
          <a:xfrm>
            <a:off x="9920130" y="538386"/>
            <a:ext cx="1629922" cy="136928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আবার চেষ্টা করি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61AFD14-8B7F-4E41-A2CA-6A7137F2BAD2}"/>
              </a:ext>
            </a:extLst>
          </p:cNvPr>
          <p:cNvGrpSpPr/>
          <p:nvPr/>
        </p:nvGrpSpPr>
        <p:grpSpPr>
          <a:xfrm>
            <a:off x="11121651" y="2055284"/>
            <a:ext cx="954107" cy="3209095"/>
            <a:chOff x="8017447" y="2134145"/>
            <a:chExt cx="954107" cy="320909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CF5CBAC-736A-431C-8218-5A5EAEB7FA64}"/>
                </a:ext>
              </a:extLst>
            </p:cNvPr>
            <p:cNvSpPr txBox="1"/>
            <p:nvPr/>
          </p:nvSpPr>
          <p:spPr>
            <a:xfrm rot="5400000">
              <a:off x="6965877" y="3261640"/>
              <a:ext cx="305724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bn-BD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◊ ক্লিক করে </a:t>
              </a:r>
            </a:p>
            <a:p>
              <a:pPr algn="ctr"/>
              <a:r>
                <a:rPr lang="bn-BD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সঠিক উত্তর  জানতে হবে ।</a:t>
              </a:r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76E6E61-EB57-4257-A2CA-AFBDE47D78DC}"/>
                </a:ext>
              </a:extLst>
            </p:cNvPr>
            <p:cNvCxnSpPr/>
            <p:nvPr/>
          </p:nvCxnSpPr>
          <p:spPr>
            <a:xfrm>
              <a:off x="8087088" y="2134145"/>
              <a:ext cx="15151" cy="3209095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B282C925-E91C-4265-8865-98C5D3A07493}"/>
              </a:ext>
            </a:extLst>
          </p:cNvPr>
          <p:cNvSpPr txBox="1"/>
          <p:nvPr/>
        </p:nvSpPr>
        <p:spPr>
          <a:xfrm>
            <a:off x="5849066" y="149352"/>
            <a:ext cx="445368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সঠিক উত্তরটি চিহ্নিত করে বোর্ডে লেখঃ 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6EE1E1B-27BB-4779-BDDC-5402F6D5CB1A}"/>
              </a:ext>
            </a:extLst>
          </p:cNvPr>
          <p:cNvSpPr/>
          <p:nvPr/>
        </p:nvSpPr>
        <p:spPr>
          <a:xfrm>
            <a:off x="9960578" y="521410"/>
            <a:ext cx="1629922" cy="136928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 সঠিক হয়েছে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04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5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3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7" grpId="2" animBg="1"/>
      <p:bldP spid="37" grpId="3" animBg="1"/>
      <p:bldP spid="37" grpId="4" animBg="1"/>
      <p:bldP spid="37" grpId="5" animBg="1"/>
      <p:bldP spid="37" grpId="6" animBg="1"/>
      <p:bldP spid="37" grpId="7" animBg="1"/>
      <p:bldP spid="37" grpId="8" animBg="1"/>
      <p:bldP spid="43" grpId="0" animBg="1"/>
      <p:bldP spid="43" grpId="1" animBg="1"/>
      <p:bldP spid="43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1CD264-53E5-447C-85B2-BE0377D469B4}"/>
              </a:ext>
            </a:extLst>
          </p:cNvPr>
          <p:cNvSpPr txBox="1"/>
          <p:nvPr/>
        </p:nvSpPr>
        <p:spPr>
          <a:xfrm>
            <a:off x="3987384" y="78640"/>
            <a:ext cx="3507698" cy="110799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8FF0F8-D46D-44AD-9110-BF617100C64F}"/>
              </a:ext>
            </a:extLst>
          </p:cNvPr>
          <p:cNvSpPr txBox="1"/>
          <p:nvPr/>
        </p:nvSpPr>
        <p:spPr>
          <a:xfrm>
            <a:off x="506437" y="4814866"/>
            <a:ext cx="11211951" cy="122282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একটি বাহু ৪ সেঃমিঃ এবং দুইটি কর্ণ যথাক্রমে ৭</a:t>
            </a:r>
            <a:r>
              <a:rPr lang="en-US" sz="40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সেঃমি </a:t>
            </a:r>
          </a:p>
          <a:p>
            <a:pPr algn="ctr"/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ও ৫ সেঃমিঃদেওয়া আছে।</a:t>
            </a:r>
            <a:r>
              <a:rPr lang="en-US" sz="40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সামান্তরিকটি আঁকতে হবে।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AB6821E-DEAD-40AF-9D81-A6E51212FD33}"/>
              </a:ext>
            </a:extLst>
          </p:cNvPr>
          <p:cNvGrpSpPr/>
          <p:nvPr/>
        </p:nvGrpSpPr>
        <p:grpSpPr>
          <a:xfrm>
            <a:off x="3987384" y="1550764"/>
            <a:ext cx="3217721" cy="2456644"/>
            <a:chOff x="3352800" y="762000"/>
            <a:chExt cx="3581400" cy="3017520"/>
          </a:xfrm>
        </p:grpSpPr>
        <p:pic>
          <p:nvPicPr>
            <p:cNvPr id="5" name="Picture 4" descr="home-icon.jpg">
              <a:extLst>
                <a:ext uri="{FF2B5EF4-FFF2-40B4-BE49-F238E27FC236}">
                  <a16:creationId xmlns:a16="http://schemas.microsoft.com/office/drawing/2014/main" id="{F2C96F41-13F0-4713-B14E-983BA13F90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lum bright="40000" contrast="-4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352800" y="762000"/>
              <a:ext cx="3581400" cy="2865120"/>
            </a:xfrm>
            <a:prstGeom prst="ellipse">
              <a:avLst/>
            </a:prstGeom>
            <a:ln w="34925">
              <a:solidFill>
                <a:schemeClr val="tx1"/>
              </a:solidFill>
            </a:ln>
            <a:effectLst>
              <a:softEdge rad="112500"/>
            </a:effectLst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81BFE05-C2E9-4394-A147-9649A1E198C7}"/>
                </a:ext>
              </a:extLst>
            </p:cNvPr>
            <p:cNvSpPr/>
            <p:nvPr/>
          </p:nvSpPr>
          <p:spPr>
            <a:xfrm>
              <a:off x="3581400" y="762000"/>
              <a:ext cx="3352800" cy="3017520"/>
            </a:xfrm>
            <a:prstGeom prst="ellipse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5CE6D8A2-F457-4FF9-B9DD-3245B977B2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28" y="478939"/>
            <a:ext cx="3839125" cy="371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129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E06500-28F0-4FFC-AB77-C281F4D75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3E4D7F-7593-4F64-A5A3-490D94E981BD}"/>
              </a:ext>
            </a:extLst>
          </p:cNvPr>
          <p:cNvSpPr txBox="1"/>
          <p:nvPr/>
        </p:nvSpPr>
        <p:spPr>
          <a:xfrm>
            <a:off x="4985337" y="3774039"/>
            <a:ext cx="5096356" cy="186204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150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504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CE3E3E2-019F-473C-81B6-E538538A0DF6}"/>
              </a:ext>
            </a:extLst>
          </p:cNvPr>
          <p:cNvSpPr/>
          <p:nvPr/>
        </p:nvSpPr>
        <p:spPr>
          <a:xfrm>
            <a:off x="6400800" y="1276225"/>
            <a:ext cx="3376246" cy="4976864"/>
          </a:xfrm>
          <a:custGeom>
            <a:avLst/>
            <a:gdLst>
              <a:gd name="connsiteX0" fmla="*/ 0 w 3784209"/>
              <a:gd name="connsiteY0" fmla="*/ 0 h 4833606"/>
              <a:gd name="connsiteX1" fmla="*/ 3784209 w 3784209"/>
              <a:gd name="connsiteY1" fmla="*/ 0 h 4833606"/>
              <a:gd name="connsiteX2" fmla="*/ 3784209 w 3784209"/>
              <a:gd name="connsiteY2" fmla="*/ 4833606 h 4833606"/>
              <a:gd name="connsiteX3" fmla="*/ 0 w 3784209"/>
              <a:gd name="connsiteY3" fmla="*/ 4833606 h 4833606"/>
              <a:gd name="connsiteX4" fmla="*/ 0 w 3784209"/>
              <a:gd name="connsiteY4" fmla="*/ 0 h 4833606"/>
              <a:gd name="connsiteX0" fmla="*/ 0 w 3784209"/>
              <a:gd name="connsiteY0" fmla="*/ 0 h 4833606"/>
              <a:gd name="connsiteX1" fmla="*/ 3784209 w 3784209"/>
              <a:gd name="connsiteY1" fmla="*/ 0 h 4833606"/>
              <a:gd name="connsiteX2" fmla="*/ 3784209 w 3784209"/>
              <a:gd name="connsiteY2" fmla="*/ 4833606 h 4833606"/>
              <a:gd name="connsiteX3" fmla="*/ 0 w 3784209"/>
              <a:gd name="connsiteY3" fmla="*/ 4833606 h 4833606"/>
              <a:gd name="connsiteX4" fmla="*/ 0 w 3784209"/>
              <a:gd name="connsiteY4" fmla="*/ 0 h 4833606"/>
              <a:gd name="connsiteX0" fmla="*/ 0 w 3784209"/>
              <a:gd name="connsiteY0" fmla="*/ 919089 h 5752695"/>
              <a:gd name="connsiteX1" fmla="*/ 3784209 w 3784209"/>
              <a:gd name="connsiteY1" fmla="*/ 919089 h 5752695"/>
              <a:gd name="connsiteX2" fmla="*/ 3784209 w 3784209"/>
              <a:gd name="connsiteY2" fmla="*/ 5752695 h 5752695"/>
              <a:gd name="connsiteX3" fmla="*/ 0 w 3784209"/>
              <a:gd name="connsiteY3" fmla="*/ 5752695 h 5752695"/>
              <a:gd name="connsiteX4" fmla="*/ 0 w 3784209"/>
              <a:gd name="connsiteY4" fmla="*/ 919089 h 5752695"/>
              <a:gd name="connsiteX0" fmla="*/ 0 w 3784209"/>
              <a:gd name="connsiteY0" fmla="*/ 960996 h 5738331"/>
              <a:gd name="connsiteX1" fmla="*/ 3784209 w 3784209"/>
              <a:gd name="connsiteY1" fmla="*/ 904725 h 5738331"/>
              <a:gd name="connsiteX2" fmla="*/ 3784209 w 3784209"/>
              <a:gd name="connsiteY2" fmla="*/ 5738331 h 5738331"/>
              <a:gd name="connsiteX3" fmla="*/ 0 w 3784209"/>
              <a:gd name="connsiteY3" fmla="*/ 5738331 h 5738331"/>
              <a:gd name="connsiteX4" fmla="*/ 0 w 3784209"/>
              <a:gd name="connsiteY4" fmla="*/ 960996 h 5738331"/>
              <a:gd name="connsiteX0" fmla="*/ 12504 w 3796713"/>
              <a:gd name="connsiteY0" fmla="*/ 960996 h 5738331"/>
              <a:gd name="connsiteX1" fmla="*/ 3796713 w 3796713"/>
              <a:gd name="connsiteY1" fmla="*/ 904725 h 5738331"/>
              <a:gd name="connsiteX2" fmla="*/ 3796713 w 3796713"/>
              <a:gd name="connsiteY2" fmla="*/ 5738331 h 5738331"/>
              <a:gd name="connsiteX3" fmla="*/ 12504 w 3796713"/>
              <a:gd name="connsiteY3" fmla="*/ 5738331 h 5738331"/>
              <a:gd name="connsiteX4" fmla="*/ 12504 w 3796713"/>
              <a:gd name="connsiteY4" fmla="*/ 960996 h 5738331"/>
              <a:gd name="connsiteX0" fmla="*/ 12504 w 3796713"/>
              <a:gd name="connsiteY0" fmla="*/ 1084592 h 5861927"/>
              <a:gd name="connsiteX1" fmla="*/ 3796713 w 3796713"/>
              <a:gd name="connsiteY1" fmla="*/ 1028321 h 5861927"/>
              <a:gd name="connsiteX2" fmla="*/ 3796713 w 3796713"/>
              <a:gd name="connsiteY2" fmla="*/ 5861927 h 5861927"/>
              <a:gd name="connsiteX3" fmla="*/ 12504 w 3796713"/>
              <a:gd name="connsiteY3" fmla="*/ 5861927 h 5861927"/>
              <a:gd name="connsiteX4" fmla="*/ 12504 w 3796713"/>
              <a:gd name="connsiteY4" fmla="*/ 1084592 h 5861927"/>
              <a:gd name="connsiteX0" fmla="*/ 12504 w 3796713"/>
              <a:gd name="connsiteY0" fmla="*/ 1123682 h 5901017"/>
              <a:gd name="connsiteX1" fmla="*/ 3796713 w 3796713"/>
              <a:gd name="connsiteY1" fmla="*/ 1011140 h 5901017"/>
              <a:gd name="connsiteX2" fmla="*/ 3796713 w 3796713"/>
              <a:gd name="connsiteY2" fmla="*/ 5901017 h 5901017"/>
              <a:gd name="connsiteX3" fmla="*/ 12504 w 3796713"/>
              <a:gd name="connsiteY3" fmla="*/ 5901017 h 5901017"/>
              <a:gd name="connsiteX4" fmla="*/ 12504 w 3796713"/>
              <a:gd name="connsiteY4" fmla="*/ 1123682 h 5901017"/>
              <a:gd name="connsiteX0" fmla="*/ 12504 w 3796713"/>
              <a:gd name="connsiteY0" fmla="*/ 1160978 h 5938313"/>
              <a:gd name="connsiteX1" fmla="*/ 3796713 w 3796713"/>
              <a:gd name="connsiteY1" fmla="*/ 1048436 h 5938313"/>
              <a:gd name="connsiteX2" fmla="*/ 3796713 w 3796713"/>
              <a:gd name="connsiteY2" fmla="*/ 5938313 h 5938313"/>
              <a:gd name="connsiteX3" fmla="*/ 12504 w 3796713"/>
              <a:gd name="connsiteY3" fmla="*/ 5938313 h 5938313"/>
              <a:gd name="connsiteX4" fmla="*/ 12504 w 3796713"/>
              <a:gd name="connsiteY4" fmla="*/ 1160978 h 5938313"/>
              <a:gd name="connsiteX0" fmla="*/ 12504 w 3796713"/>
              <a:gd name="connsiteY0" fmla="*/ 1186119 h 5963454"/>
              <a:gd name="connsiteX1" fmla="*/ 3796713 w 3796713"/>
              <a:gd name="connsiteY1" fmla="*/ 1073577 h 5963454"/>
              <a:gd name="connsiteX2" fmla="*/ 3796713 w 3796713"/>
              <a:gd name="connsiteY2" fmla="*/ 5963454 h 5963454"/>
              <a:gd name="connsiteX3" fmla="*/ 12504 w 3796713"/>
              <a:gd name="connsiteY3" fmla="*/ 5963454 h 5963454"/>
              <a:gd name="connsiteX4" fmla="*/ 12504 w 3796713"/>
              <a:gd name="connsiteY4" fmla="*/ 1186119 h 5963454"/>
              <a:gd name="connsiteX0" fmla="*/ 12504 w 3796713"/>
              <a:gd name="connsiteY0" fmla="*/ 1200837 h 5978172"/>
              <a:gd name="connsiteX1" fmla="*/ 3796713 w 3796713"/>
              <a:gd name="connsiteY1" fmla="*/ 1088295 h 5978172"/>
              <a:gd name="connsiteX2" fmla="*/ 3796713 w 3796713"/>
              <a:gd name="connsiteY2" fmla="*/ 5978172 h 5978172"/>
              <a:gd name="connsiteX3" fmla="*/ 12504 w 3796713"/>
              <a:gd name="connsiteY3" fmla="*/ 5978172 h 5978172"/>
              <a:gd name="connsiteX4" fmla="*/ 12504 w 3796713"/>
              <a:gd name="connsiteY4" fmla="*/ 1200837 h 5978172"/>
              <a:gd name="connsiteX0" fmla="*/ 12504 w 3796713"/>
              <a:gd name="connsiteY0" fmla="*/ 1200837 h 5978172"/>
              <a:gd name="connsiteX1" fmla="*/ 3796713 w 3796713"/>
              <a:gd name="connsiteY1" fmla="*/ 1088295 h 5978172"/>
              <a:gd name="connsiteX2" fmla="*/ 3796713 w 3796713"/>
              <a:gd name="connsiteY2" fmla="*/ 5978172 h 5978172"/>
              <a:gd name="connsiteX3" fmla="*/ 12504 w 3796713"/>
              <a:gd name="connsiteY3" fmla="*/ 5978172 h 5978172"/>
              <a:gd name="connsiteX4" fmla="*/ 12504 w 3796713"/>
              <a:gd name="connsiteY4" fmla="*/ 1200837 h 5978172"/>
              <a:gd name="connsiteX0" fmla="*/ 12504 w 3796713"/>
              <a:gd name="connsiteY0" fmla="*/ 2458433 h 7235768"/>
              <a:gd name="connsiteX1" fmla="*/ 3796713 w 3796713"/>
              <a:gd name="connsiteY1" fmla="*/ 2345891 h 7235768"/>
              <a:gd name="connsiteX2" fmla="*/ 3796713 w 3796713"/>
              <a:gd name="connsiteY2" fmla="*/ 7235768 h 7235768"/>
              <a:gd name="connsiteX3" fmla="*/ 12504 w 3796713"/>
              <a:gd name="connsiteY3" fmla="*/ 7235768 h 7235768"/>
              <a:gd name="connsiteX4" fmla="*/ 12504 w 3796713"/>
              <a:gd name="connsiteY4" fmla="*/ 2458433 h 7235768"/>
              <a:gd name="connsiteX0" fmla="*/ 12504 w 3796713"/>
              <a:gd name="connsiteY0" fmla="*/ 2080263 h 6857598"/>
              <a:gd name="connsiteX1" fmla="*/ 3796713 w 3796713"/>
              <a:gd name="connsiteY1" fmla="*/ 1967721 h 6857598"/>
              <a:gd name="connsiteX2" fmla="*/ 3796713 w 3796713"/>
              <a:gd name="connsiteY2" fmla="*/ 6857598 h 6857598"/>
              <a:gd name="connsiteX3" fmla="*/ 12504 w 3796713"/>
              <a:gd name="connsiteY3" fmla="*/ 6857598 h 6857598"/>
              <a:gd name="connsiteX4" fmla="*/ 12504 w 3796713"/>
              <a:gd name="connsiteY4" fmla="*/ 2080263 h 6857598"/>
              <a:gd name="connsiteX0" fmla="*/ 12504 w 3796713"/>
              <a:gd name="connsiteY0" fmla="*/ 1929116 h 6706451"/>
              <a:gd name="connsiteX1" fmla="*/ 3796713 w 3796713"/>
              <a:gd name="connsiteY1" fmla="*/ 1816574 h 6706451"/>
              <a:gd name="connsiteX2" fmla="*/ 3796713 w 3796713"/>
              <a:gd name="connsiteY2" fmla="*/ 6706451 h 6706451"/>
              <a:gd name="connsiteX3" fmla="*/ 12504 w 3796713"/>
              <a:gd name="connsiteY3" fmla="*/ 6706451 h 6706451"/>
              <a:gd name="connsiteX4" fmla="*/ 12504 w 3796713"/>
              <a:gd name="connsiteY4" fmla="*/ 1929116 h 670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713" h="6706451">
                <a:moveTo>
                  <a:pt x="12504" y="1929116"/>
                </a:moveTo>
                <a:cubicBezTo>
                  <a:pt x="148492" y="1253866"/>
                  <a:pt x="1860060" y="-1985004"/>
                  <a:pt x="3796713" y="1816574"/>
                </a:cubicBezTo>
                <a:lnTo>
                  <a:pt x="3796713" y="6706451"/>
                </a:lnTo>
                <a:lnTo>
                  <a:pt x="12504" y="6706451"/>
                </a:lnTo>
                <a:cubicBezTo>
                  <a:pt x="12504" y="5114006"/>
                  <a:pt x="-15631" y="3366816"/>
                  <a:pt x="12504" y="192911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9433FA2-B5C4-46BE-84FB-48803C5E9D55}"/>
              </a:ext>
            </a:extLst>
          </p:cNvPr>
          <p:cNvSpPr/>
          <p:nvPr/>
        </p:nvSpPr>
        <p:spPr>
          <a:xfrm>
            <a:off x="1828801" y="1258640"/>
            <a:ext cx="3376246" cy="4976864"/>
          </a:xfrm>
          <a:custGeom>
            <a:avLst/>
            <a:gdLst>
              <a:gd name="connsiteX0" fmla="*/ 0 w 3784209"/>
              <a:gd name="connsiteY0" fmla="*/ 0 h 4833606"/>
              <a:gd name="connsiteX1" fmla="*/ 3784209 w 3784209"/>
              <a:gd name="connsiteY1" fmla="*/ 0 h 4833606"/>
              <a:gd name="connsiteX2" fmla="*/ 3784209 w 3784209"/>
              <a:gd name="connsiteY2" fmla="*/ 4833606 h 4833606"/>
              <a:gd name="connsiteX3" fmla="*/ 0 w 3784209"/>
              <a:gd name="connsiteY3" fmla="*/ 4833606 h 4833606"/>
              <a:gd name="connsiteX4" fmla="*/ 0 w 3784209"/>
              <a:gd name="connsiteY4" fmla="*/ 0 h 4833606"/>
              <a:gd name="connsiteX0" fmla="*/ 0 w 3784209"/>
              <a:gd name="connsiteY0" fmla="*/ 0 h 4833606"/>
              <a:gd name="connsiteX1" fmla="*/ 3784209 w 3784209"/>
              <a:gd name="connsiteY1" fmla="*/ 0 h 4833606"/>
              <a:gd name="connsiteX2" fmla="*/ 3784209 w 3784209"/>
              <a:gd name="connsiteY2" fmla="*/ 4833606 h 4833606"/>
              <a:gd name="connsiteX3" fmla="*/ 0 w 3784209"/>
              <a:gd name="connsiteY3" fmla="*/ 4833606 h 4833606"/>
              <a:gd name="connsiteX4" fmla="*/ 0 w 3784209"/>
              <a:gd name="connsiteY4" fmla="*/ 0 h 4833606"/>
              <a:gd name="connsiteX0" fmla="*/ 0 w 3784209"/>
              <a:gd name="connsiteY0" fmla="*/ 919089 h 5752695"/>
              <a:gd name="connsiteX1" fmla="*/ 3784209 w 3784209"/>
              <a:gd name="connsiteY1" fmla="*/ 919089 h 5752695"/>
              <a:gd name="connsiteX2" fmla="*/ 3784209 w 3784209"/>
              <a:gd name="connsiteY2" fmla="*/ 5752695 h 5752695"/>
              <a:gd name="connsiteX3" fmla="*/ 0 w 3784209"/>
              <a:gd name="connsiteY3" fmla="*/ 5752695 h 5752695"/>
              <a:gd name="connsiteX4" fmla="*/ 0 w 3784209"/>
              <a:gd name="connsiteY4" fmla="*/ 919089 h 5752695"/>
              <a:gd name="connsiteX0" fmla="*/ 0 w 3784209"/>
              <a:gd name="connsiteY0" fmla="*/ 960996 h 5738331"/>
              <a:gd name="connsiteX1" fmla="*/ 3784209 w 3784209"/>
              <a:gd name="connsiteY1" fmla="*/ 904725 h 5738331"/>
              <a:gd name="connsiteX2" fmla="*/ 3784209 w 3784209"/>
              <a:gd name="connsiteY2" fmla="*/ 5738331 h 5738331"/>
              <a:gd name="connsiteX3" fmla="*/ 0 w 3784209"/>
              <a:gd name="connsiteY3" fmla="*/ 5738331 h 5738331"/>
              <a:gd name="connsiteX4" fmla="*/ 0 w 3784209"/>
              <a:gd name="connsiteY4" fmla="*/ 960996 h 5738331"/>
              <a:gd name="connsiteX0" fmla="*/ 12504 w 3796713"/>
              <a:gd name="connsiteY0" fmla="*/ 960996 h 5738331"/>
              <a:gd name="connsiteX1" fmla="*/ 3796713 w 3796713"/>
              <a:gd name="connsiteY1" fmla="*/ 904725 h 5738331"/>
              <a:gd name="connsiteX2" fmla="*/ 3796713 w 3796713"/>
              <a:gd name="connsiteY2" fmla="*/ 5738331 h 5738331"/>
              <a:gd name="connsiteX3" fmla="*/ 12504 w 3796713"/>
              <a:gd name="connsiteY3" fmla="*/ 5738331 h 5738331"/>
              <a:gd name="connsiteX4" fmla="*/ 12504 w 3796713"/>
              <a:gd name="connsiteY4" fmla="*/ 960996 h 5738331"/>
              <a:gd name="connsiteX0" fmla="*/ 12504 w 3796713"/>
              <a:gd name="connsiteY0" fmla="*/ 1084592 h 5861927"/>
              <a:gd name="connsiteX1" fmla="*/ 3796713 w 3796713"/>
              <a:gd name="connsiteY1" fmla="*/ 1028321 h 5861927"/>
              <a:gd name="connsiteX2" fmla="*/ 3796713 w 3796713"/>
              <a:gd name="connsiteY2" fmla="*/ 5861927 h 5861927"/>
              <a:gd name="connsiteX3" fmla="*/ 12504 w 3796713"/>
              <a:gd name="connsiteY3" fmla="*/ 5861927 h 5861927"/>
              <a:gd name="connsiteX4" fmla="*/ 12504 w 3796713"/>
              <a:gd name="connsiteY4" fmla="*/ 1084592 h 5861927"/>
              <a:gd name="connsiteX0" fmla="*/ 12504 w 3796713"/>
              <a:gd name="connsiteY0" fmla="*/ 1123682 h 5901017"/>
              <a:gd name="connsiteX1" fmla="*/ 3796713 w 3796713"/>
              <a:gd name="connsiteY1" fmla="*/ 1011140 h 5901017"/>
              <a:gd name="connsiteX2" fmla="*/ 3796713 w 3796713"/>
              <a:gd name="connsiteY2" fmla="*/ 5901017 h 5901017"/>
              <a:gd name="connsiteX3" fmla="*/ 12504 w 3796713"/>
              <a:gd name="connsiteY3" fmla="*/ 5901017 h 5901017"/>
              <a:gd name="connsiteX4" fmla="*/ 12504 w 3796713"/>
              <a:gd name="connsiteY4" fmla="*/ 1123682 h 5901017"/>
              <a:gd name="connsiteX0" fmla="*/ 12504 w 3796713"/>
              <a:gd name="connsiteY0" fmla="*/ 1160978 h 5938313"/>
              <a:gd name="connsiteX1" fmla="*/ 3796713 w 3796713"/>
              <a:gd name="connsiteY1" fmla="*/ 1048436 h 5938313"/>
              <a:gd name="connsiteX2" fmla="*/ 3796713 w 3796713"/>
              <a:gd name="connsiteY2" fmla="*/ 5938313 h 5938313"/>
              <a:gd name="connsiteX3" fmla="*/ 12504 w 3796713"/>
              <a:gd name="connsiteY3" fmla="*/ 5938313 h 5938313"/>
              <a:gd name="connsiteX4" fmla="*/ 12504 w 3796713"/>
              <a:gd name="connsiteY4" fmla="*/ 1160978 h 5938313"/>
              <a:gd name="connsiteX0" fmla="*/ 12504 w 3796713"/>
              <a:gd name="connsiteY0" fmla="*/ 1186119 h 5963454"/>
              <a:gd name="connsiteX1" fmla="*/ 3796713 w 3796713"/>
              <a:gd name="connsiteY1" fmla="*/ 1073577 h 5963454"/>
              <a:gd name="connsiteX2" fmla="*/ 3796713 w 3796713"/>
              <a:gd name="connsiteY2" fmla="*/ 5963454 h 5963454"/>
              <a:gd name="connsiteX3" fmla="*/ 12504 w 3796713"/>
              <a:gd name="connsiteY3" fmla="*/ 5963454 h 5963454"/>
              <a:gd name="connsiteX4" fmla="*/ 12504 w 3796713"/>
              <a:gd name="connsiteY4" fmla="*/ 1186119 h 5963454"/>
              <a:gd name="connsiteX0" fmla="*/ 12504 w 3796713"/>
              <a:gd name="connsiteY0" fmla="*/ 1200837 h 5978172"/>
              <a:gd name="connsiteX1" fmla="*/ 3796713 w 3796713"/>
              <a:gd name="connsiteY1" fmla="*/ 1088295 h 5978172"/>
              <a:gd name="connsiteX2" fmla="*/ 3796713 w 3796713"/>
              <a:gd name="connsiteY2" fmla="*/ 5978172 h 5978172"/>
              <a:gd name="connsiteX3" fmla="*/ 12504 w 3796713"/>
              <a:gd name="connsiteY3" fmla="*/ 5978172 h 5978172"/>
              <a:gd name="connsiteX4" fmla="*/ 12504 w 3796713"/>
              <a:gd name="connsiteY4" fmla="*/ 1200837 h 5978172"/>
              <a:gd name="connsiteX0" fmla="*/ 12504 w 3796713"/>
              <a:gd name="connsiteY0" fmla="*/ 1200837 h 5978172"/>
              <a:gd name="connsiteX1" fmla="*/ 3796713 w 3796713"/>
              <a:gd name="connsiteY1" fmla="*/ 1088295 h 5978172"/>
              <a:gd name="connsiteX2" fmla="*/ 3796713 w 3796713"/>
              <a:gd name="connsiteY2" fmla="*/ 5978172 h 5978172"/>
              <a:gd name="connsiteX3" fmla="*/ 12504 w 3796713"/>
              <a:gd name="connsiteY3" fmla="*/ 5978172 h 5978172"/>
              <a:gd name="connsiteX4" fmla="*/ 12504 w 3796713"/>
              <a:gd name="connsiteY4" fmla="*/ 1200837 h 5978172"/>
              <a:gd name="connsiteX0" fmla="*/ 12504 w 3796713"/>
              <a:gd name="connsiteY0" fmla="*/ 2458433 h 7235768"/>
              <a:gd name="connsiteX1" fmla="*/ 3796713 w 3796713"/>
              <a:gd name="connsiteY1" fmla="*/ 2345891 h 7235768"/>
              <a:gd name="connsiteX2" fmla="*/ 3796713 w 3796713"/>
              <a:gd name="connsiteY2" fmla="*/ 7235768 h 7235768"/>
              <a:gd name="connsiteX3" fmla="*/ 12504 w 3796713"/>
              <a:gd name="connsiteY3" fmla="*/ 7235768 h 7235768"/>
              <a:gd name="connsiteX4" fmla="*/ 12504 w 3796713"/>
              <a:gd name="connsiteY4" fmla="*/ 2458433 h 7235768"/>
              <a:gd name="connsiteX0" fmla="*/ 12504 w 3796713"/>
              <a:gd name="connsiteY0" fmla="*/ 2080263 h 6857598"/>
              <a:gd name="connsiteX1" fmla="*/ 3796713 w 3796713"/>
              <a:gd name="connsiteY1" fmla="*/ 1967721 h 6857598"/>
              <a:gd name="connsiteX2" fmla="*/ 3796713 w 3796713"/>
              <a:gd name="connsiteY2" fmla="*/ 6857598 h 6857598"/>
              <a:gd name="connsiteX3" fmla="*/ 12504 w 3796713"/>
              <a:gd name="connsiteY3" fmla="*/ 6857598 h 6857598"/>
              <a:gd name="connsiteX4" fmla="*/ 12504 w 3796713"/>
              <a:gd name="connsiteY4" fmla="*/ 2080263 h 6857598"/>
              <a:gd name="connsiteX0" fmla="*/ 12504 w 3796713"/>
              <a:gd name="connsiteY0" fmla="*/ 1929116 h 6706451"/>
              <a:gd name="connsiteX1" fmla="*/ 3796713 w 3796713"/>
              <a:gd name="connsiteY1" fmla="*/ 1816574 h 6706451"/>
              <a:gd name="connsiteX2" fmla="*/ 3796713 w 3796713"/>
              <a:gd name="connsiteY2" fmla="*/ 6706451 h 6706451"/>
              <a:gd name="connsiteX3" fmla="*/ 12504 w 3796713"/>
              <a:gd name="connsiteY3" fmla="*/ 6706451 h 6706451"/>
              <a:gd name="connsiteX4" fmla="*/ 12504 w 3796713"/>
              <a:gd name="connsiteY4" fmla="*/ 1929116 h 670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713" h="6706451">
                <a:moveTo>
                  <a:pt x="12504" y="1929116"/>
                </a:moveTo>
                <a:cubicBezTo>
                  <a:pt x="148492" y="1253866"/>
                  <a:pt x="1860060" y="-1985004"/>
                  <a:pt x="3796713" y="1816574"/>
                </a:cubicBezTo>
                <a:lnTo>
                  <a:pt x="3796713" y="6706451"/>
                </a:lnTo>
                <a:lnTo>
                  <a:pt x="12504" y="6706451"/>
                </a:lnTo>
                <a:cubicBezTo>
                  <a:pt x="12504" y="5114006"/>
                  <a:pt x="-15631" y="3366816"/>
                  <a:pt x="12504" y="192911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7E625F8-2D19-459F-B351-E1B3DE1E256E}"/>
              </a:ext>
            </a:extLst>
          </p:cNvPr>
          <p:cNvCxnSpPr>
            <a:cxnSpLocks/>
          </p:cNvCxnSpPr>
          <p:nvPr/>
        </p:nvCxnSpPr>
        <p:spPr>
          <a:xfrm>
            <a:off x="5791201" y="1276225"/>
            <a:ext cx="0" cy="49768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39474A8E-46CB-45F4-B9B6-9621427CFB33}"/>
              </a:ext>
            </a:extLst>
          </p:cNvPr>
          <p:cNvSpPr txBox="1">
            <a:spLocks/>
          </p:cNvSpPr>
          <p:nvPr/>
        </p:nvSpPr>
        <p:spPr>
          <a:xfrm>
            <a:off x="1976512" y="3144027"/>
            <a:ext cx="3228535" cy="29226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NikoshBAN" pitchFamily="2" charset="0"/>
                <a:cs typeface="NikoshBAN" pitchFamily="2" charset="0"/>
              </a:rPr>
              <a:t>বিজলী রা</a:t>
            </a:r>
            <a:r>
              <a:rPr lang="as-IN" sz="3600" b="1">
                <a:latin typeface="NikoshBAN" pitchFamily="2" charset="0"/>
                <a:cs typeface="NikoshBAN" pitchFamily="2" charset="0"/>
              </a:rPr>
              <a:t>ন</a:t>
            </a:r>
            <a:r>
              <a:rPr lang="en-US" sz="3600" b="1">
                <a:latin typeface="NikoshBAN" pitchFamily="2" charset="0"/>
                <a:cs typeface="NikoshBAN" pitchFamily="2" charset="0"/>
              </a:rPr>
              <a:t>ী সাহা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>
                <a:latin typeface="NikoshBAN" pitchFamily="2" charset="0"/>
                <a:cs typeface="NikoshBAN" pitchFamily="2" charset="0"/>
              </a:rPr>
              <a:t>সহকারী শিক্ষক 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>
                <a:latin typeface="NikoshBAN" pitchFamily="2" charset="0"/>
                <a:cs typeface="NikoshBAN" pitchFamily="2" charset="0"/>
              </a:rPr>
              <a:t>শোমসপুর</a:t>
            </a:r>
            <a:r>
              <a:rPr lang="bn-BD">
                <a:latin typeface="NikoshBAN" pitchFamily="2" charset="0"/>
                <a:cs typeface="NikoshBAN" pitchFamily="2" charset="0"/>
              </a:rPr>
              <a:t> মাধ্যমিক</a:t>
            </a:r>
            <a:r>
              <a:rPr lang="en-US">
                <a:latin typeface="NikoshBAN" pitchFamily="2" charset="0"/>
                <a:cs typeface="NikoshBAN" pitchFamily="2" charset="0"/>
              </a:rPr>
              <a:t> </a:t>
            </a:r>
            <a:r>
              <a:rPr lang="as-IN">
                <a:latin typeface="NikoshBAN" pitchFamily="2" charset="0"/>
                <a:cs typeface="NikoshBAN" pitchFamily="2" charset="0"/>
              </a:rPr>
              <a:t>ব</a:t>
            </a:r>
            <a:r>
              <a:rPr lang="en-US">
                <a:latin typeface="NikoshBAN" pitchFamily="2" charset="0"/>
                <a:cs typeface="NikoshBAN" pitchFamily="2" charset="0"/>
              </a:rPr>
              <a:t>া</a:t>
            </a:r>
            <a:r>
              <a:rPr lang="as-IN">
                <a:latin typeface="NikoshBAN" pitchFamily="2" charset="0"/>
                <a:cs typeface="NikoshBAN" pitchFamily="2" charset="0"/>
              </a:rPr>
              <a:t>ল</a:t>
            </a:r>
            <a:r>
              <a:rPr lang="en-US">
                <a:latin typeface="NikoshBAN" pitchFamily="2" charset="0"/>
                <a:cs typeface="NikoshBAN" pitchFamily="2" charset="0"/>
              </a:rPr>
              <a:t>ি</a:t>
            </a:r>
            <a:r>
              <a:rPr lang="as-IN">
                <a:latin typeface="NikoshBAN" pitchFamily="2" charset="0"/>
                <a:cs typeface="NikoshBAN" pitchFamily="2" charset="0"/>
              </a:rPr>
              <a:t>ক</a:t>
            </a:r>
            <a:r>
              <a:rPr lang="en-US">
                <a:latin typeface="NikoshBAN" pitchFamily="2" charset="0"/>
                <a:cs typeface="NikoshBAN" pitchFamily="2" charset="0"/>
              </a:rPr>
              <a:t>া বিদ্যালয়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>
                <a:latin typeface="NikoshBAN" pitchFamily="2" charset="0"/>
                <a:cs typeface="NikoshBAN" pitchFamily="2" charset="0"/>
              </a:rPr>
              <a:t>খোক</a:t>
            </a:r>
            <a:r>
              <a:rPr lang="as-IN">
                <a:latin typeface="NikoshBAN" pitchFamily="2" charset="0"/>
                <a:cs typeface="NikoshBAN" pitchFamily="2" charset="0"/>
              </a:rPr>
              <a:t>স</a:t>
            </a:r>
            <a:r>
              <a:rPr lang="en-US">
                <a:latin typeface="NikoshBAN" pitchFamily="2" charset="0"/>
                <a:cs typeface="NikoshBAN" pitchFamily="2" charset="0"/>
              </a:rPr>
              <a:t>া</a:t>
            </a:r>
            <a:r>
              <a:rPr lang="bn-BD">
                <a:latin typeface="NikoshBAN" pitchFamily="2" charset="0"/>
                <a:cs typeface="NikoshBAN" pitchFamily="2" charset="0"/>
              </a:rPr>
              <a:t>,</a:t>
            </a:r>
            <a:r>
              <a:rPr lang="bn-IN">
                <a:latin typeface="NikoshBAN" pitchFamily="2" charset="0"/>
                <a:cs typeface="NikoshBAN" pitchFamily="2" charset="0"/>
              </a:rPr>
              <a:t> </a:t>
            </a:r>
            <a:r>
              <a:rPr lang="bn-BD">
                <a:latin typeface="NikoshBAN" pitchFamily="2" charset="0"/>
                <a:cs typeface="NikoshBAN" pitchFamily="2" charset="0"/>
              </a:rPr>
              <a:t>কুষ্টিয়া</a:t>
            </a:r>
            <a:endParaRPr lang="en-US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bizlyshaha@gmail.com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Mobile: 01721585194</a:t>
            </a:r>
            <a:endParaRPr lang="bn-BD" sz="2400">
              <a:latin typeface="Times New Roman" pitchFamily="18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2FFFBE-EC5B-4DB7-B8F2-0B1452E9FBF3}"/>
              </a:ext>
            </a:extLst>
          </p:cNvPr>
          <p:cNvSpPr/>
          <p:nvPr/>
        </p:nvSpPr>
        <p:spPr>
          <a:xfrm>
            <a:off x="2414954" y="1276225"/>
            <a:ext cx="2034531" cy="1327666"/>
          </a:xfrm>
          <a:prstGeom prst="rect">
            <a:avLst/>
          </a:prstGeom>
        </p:spPr>
        <p:txBody>
          <a:bodyPr wrap="none">
            <a:prstTxWarp prst="textArchUpPour">
              <a:avLst/>
            </a:prstTxWarp>
            <a:spAutoFit/>
          </a:bodyPr>
          <a:lstStyle/>
          <a:p>
            <a:r>
              <a:rPr lang="bn-BD" sz="2800" b="1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>
                <a:latin typeface="NikoshBAN" pitchFamily="2" charset="0"/>
                <a:cs typeface="NikoshBAN" pitchFamily="2" charset="0"/>
              </a:rPr>
              <a:t>শিক্ষক পরিচিতি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D10941-1D20-4BBE-924C-FB1376CADA13}"/>
              </a:ext>
            </a:extLst>
          </p:cNvPr>
          <p:cNvSpPr/>
          <p:nvPr/>
        </p:nvSpPr>
        <p:spPr>
          <a:xfrm>
            <a:off x="7019778" y="1374810"/>
            <a:ext cx="2138289" cy="1130495"/>
          </a:xfrm>
          <a:prstGeom prst="rect">
            <a:avLst/>
          </a:prstGeom>
        </p:spPr>
        <p:txBody>
          <a:bodyPr wrap="none">
            <a:prstTxWarp prst="textArchUpPour">
              <a:avLst/>
            </a:prstTxWarp>
            <a:spAutoFit/>
          </a:bodyPr>
          <a:lstStyle/>
          <a:p>
            <a:r>
              <a:rPr lang="bn-BD" sz="3600" b="1">
                <a:latin typeface="NikoshBAN" pitchFamily="2" charset="0"/>
                <a:cs typeface="NikoshBAN" pitchFamily="2" charset="0"/>
              </a:rPr>
              <a:t> পাঠ </a:t>
            </a:r>
            <a:r>
              <a:rPr lang="en-US" sz="3600" b="1">
                <a:latin typeface="NikoshBAN" pitchFamily="2" charset="0"/>
                <a:cs typeface="NikoshBAN" pitchFamily="2" charset="0"/>
              </a:rPr>
              <a:t>পরিচিতি 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44CC15FD-0A9B-41D4-9CA2-068FF7DEE10F}"/>
              </a:ext>
            </a:extLst>
          </p:cNvPr>
          <p:cNvSpPr txBox="1">
            <a:spLocks/>
          </p:cNvSpPr>
          <p:nvPr/>
        </p:nvSpPr>
        <p:spPr>
          <a:xfrm>
            <a:off x="6377356" y="2693963"/>
            <a:ext cx="3200402" cy="355912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sz="360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4800">
                <a:latin typeface="NikoshBAN" pitchFamily="2" charset="0"/>
                <a:cs typeface="NikoshBAN" pitchFamily="2" charset="0"/>
              </a:rPr>
              <a:t>পাঠ পরিচিতি 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3200">
                <a:latin typeface="NikoshBAN" pitchFamily="2" charset="0"/>
                <a:cs typeface="NikoshBAN" pitchFamily="2" charset="0"/>
              </a:rPr>
              <a:t>শ্রেণি:</a:t>
            </a:r>
            <a:r>
              <a:rPr lang="bn-BD" sz="3200">
                <a:latin typeface="NikoshBAN" pitchFamily="2" charset="0"/>
                <a:cs typeface="NikoshBAN" pitchFamily="2" charset="0"/>
              </a:rPr>
              <a:t> অষ্টম </a:t>
            </a:r>
            <a:endParaRPr lang="en-US" sz="320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3200" b="1">
                <a:latin typeface="NikoshBAN" pitchFamily="2" charset="0"/>
                <a:cs typeface="NikoshBAN" pitchFamily="2" charset="0"/>
              </a:rPr>
              <a:t>বিষয়:</a:t>
            </a:r>
            <a:r>
              <a:rPr lang="bn-BD" sz="3200" b="1">
                <a:latin typeface="NikoshBAN" pitchFamily="2" charset="0"/>
                <a:cs typeface="NikoshBAN" pitchFamily="2" charset="0"/>
              </a:rPr>
              <a:t> গণিত</a:t>
            </a:r>
            <a:r>
              <a:rPr lang="en-US" sz="3200" b="1">
                <a:latin typeface="NikoshBAN" pitchFamily="2" charset="0"/>
                <a:cs typeface="NikoshBAN" pitchFamily="2" charset="0"/>
              </a:rPr>
              <a:t> </a:t>
            </a:r>
            <a:endParaRPr lang="bn-BD" sz="3200" b="1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bn-BD" sz="320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>
                <a:latin typeface="NikoshBAN" pitchFamily="2" charset="0"/>
                <a:cs typeface="NikoshBAN" pitchFamily="2" charset="0"/>
              </a:rPr>
              <a:t>: </a:t>
            </a:r>
            <a:r>
              <a:rPr lang="bn-BD" sz="3200">
                <a:latin typeface="NikoshBAN" pitchFamily="2" charset="0"/>
                <a:cs typeface="NikoshBAN" pitchFamily="2" charset="0"/>
              </a:rPr>
              <a:t>৮</a:t>
            </a:r>
            <a:r>
              <a:rPr lang="bn-IN" sz="3200">
                <a:latin typeface="NikoshBAN" pitchFamily="2" charset="0"/>
                <a:cs typeface="NikoshBAN" pitchFamily="2" charset="0"/>
              </a:rPr>
              <a:t>ম </a:t>
            </a:r>
            <a:endParaRPr lang="en-US" sz="320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bn-BD" b="1">
                <a:latin typeface="NikoshBAN" pitchFamily="2" charset="0"/>
                <a:cs typeface="NikoshBAN" pitchFamily="2" charset="0"/>
              </a:rPr>
              <a:t>বিশেষ পাঠ</a:t>
            </a:r>
            <a:r>
              <a:rPr lang="en-US" b="1">
                <a:latin typeface="NikoshBAN" pitchFamily="2" charset="0"/>
                <a:cs typeface="NikoshBAN" pitchFamily="2" charset="0"/>
              </a:rPr>
              <a:t>: </a:t>
            </a:r>
            <a:r>
              <a:rPr lang="bn-BD" b="1">
                <a:latin typeface="NikoshBAN" pitchFamily="2" charset="0"/>
                <a:cs typeface="NikoshBAN" pitchFamily="2" charset="0"/>
              </a:rPr>
              <a:t>সামান্তরিক অংকন</a:t>
            </a:r>
            <a:r>
              <a:rPr lang="bn-IN" sz="240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>
                <a:latin typeface="NikoshBAN" pitchFamily="2" charset="0"/>
                <a:cs typeface="NikoshBAN" pitchFamily="2" charset="0"/>
              </a:rPr>
              <a:t>(</a:t>
            </a:r>
            <a:r>
              <a:rPr lang="bn-BD" b="1">
                <a:latin typeface="NikoshBAN" pitchFamily="2" charset="0"/>
                <a:cs typeface="NikoshBAN" pitchFamily="2" charset="0"/>
              </a:rPr>
              <a:t>সম্পাদ্য-৬</a:t>
            </a:r>
            <a:r>
              <a:rPr lang="bn-BD" sz="2400">
                <a:latin typeface="NikoshBAN" pitchFamily="2" charset="0"/>
                <a:cs typeface="NikoshBAN" pitchFamily="2" charset="0"/>
              </a:rPr>
              <a:t>)</a:t>
            </a:r>
            <a:r>
              <a:rPr lang="bn-BD" sz="3200"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en-US" sz="320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AFE5C7F-3954-4145-B554-DF8C5EA6A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844" y="1635853"/>
            <a:ext cx="1428750" cy="15081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D0EF4E3-5ECC-4550-895B-BA5665704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659" y="1867312"/>
            <a:ext cx="1276525" cy="12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37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4940" y="1111329"/>
            <a:ext cx="2498501" cy="160829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4168027" y="854632"/>
            <a:ext cx="3238180" cy="1828018"/>
          </a:xfrm>
          <a:prstGeom prst="triangl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6628893" y="4090629"/>
            <a:ext cx="2913845" cy="1608294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Flowchart: Manual Input 4"/>
          <p:cNvSpPr/>
          <p:nvPr/>
        </p:nvSpPr>
        <p:spPr>
          <a:xfrm>
            <a:off x="8299693" y="1056718"/>
            <a:ext cx="2704564" cy="1751527"/>
          </a:xfrm>
          <a:prstGeom prst="flowChartManualInpu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06433" y="3942983"/>
            <a:ext cx="2028423" cy="1767262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>
              <a:solidFill>
                <a:schemeClr val="tx1"/>
              </a:solidFill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1010262" y="2756420"/>
            <a:ext cx="1851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</a:p>
        </p:txBody>
      </p:sp>
      <p:sp>
        <p:nvSpPr>
          <p:cNvPr id="8" name="TextBox 11"/>
          <p:cNvSpPr txBox="1"/>
          <p:nvPr/>
        </p:nvSpPr>
        <p:spPr>
          <a:xfrm>
            <a:off x="7095131" y="5801771"/>
            <a:ext cx="24476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>
                <a:latin typeface="NikoshBAN" panose="02000000000000000000" pitchFamily="2" charset="0"/>
                <a:cs typeface="NikoshBAN" panose="02000000000000000000" pitchFamily="2" charset="0"/>
              </a:rPr>
              <a:t>সামন্তরিক</a:t>
            </a:r>
          </a:p>
        </p:txBody>
      </p:sp>
      <p:sp>
        <p:nvSpPr>
          <p:cNvPr id="9" name="TextBox 12"/>
          <p:cNvSpPr txBox="1"/>
          <p:nvPr/>
        </p:nvSpPr>
        <p:spPr>
          <a:xfrm>
            <a:off x="8314813" y="3026398"/>
            <a:ext cx="3012206" cy="70788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>
                <a:latin typeface="NikoshBAN" panose="02000000000000000000" pitchFamily="2" charset="0"/>
                <a:cs typeface="NikoshBAN" panose="02000000000000000000" pitchFamily="2" charset="0"/>
              </a:rPr>
              <a:t>ট্রাপিজিয়াম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96002" y="5889785"/>
            <a:ext cx="94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0452" y="2723573"/>
            <a:ext cx="238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endParaRPr lang="en-US" sz="40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ame 6">
            <a:extLst>
              <a:ext uri="{FF2B5EF4-FFF2-40B4-BE49-F238E27FC236}">
                <a16:creationId xmlns:a16="http://schemas.microsoft.com/office/drawing/2014/main" id="{790470A6-BB6A-4790-A9DE-1AB9FB90E7AC}"/>
              </a:ext>
            </a:extLst>
          </p:cNvPr>
          <p:cNvSpPr/>
          <p:nvPr/>
        </p:nvSpPr>
        <p:spPr>
          <a:xfrm>
            <a:off x="-50292" y="35306"/>
            <a:ext cx="12292584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82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2357" y="3500563"/>
            <a:ext cx="85951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9600">
                <a:effectLst>
                  <a:glow rad="101600">
                    <a:schemeClr val="accent5">
                      <a:lumMod val="75000"/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 </a:t>
            </a:r>
            <a:r>
              <a:rPr lang="en-US" sz="9600">
                <a:effectLst>
                  <a:glow rad="101600">
                    <a:schemeClr val="accent5">
                      <a:lumMod val="75000"/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অংকন </a:t>
            </a:r>
            <a:r>
              <a:rPr lang="en-US" sz="9600" dirty="0">
                <a:effectLst>
                  <a:glow rad="101600">
                    <a:schemeClr val="accent5">
                      <a:lumMod val="75000"/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9022" y="1223510"/>
            <a:ext cx="510107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পাঠ:</a:t>
            </a:r>
          </a:p>
        </p:txBody>
      </p:sp>
      <p:sp>
        <p:nvSpPr>
          <p:cNvPr id="4" name="Frame 6">
            <a:extLst>
              <a:ext uri="{FF2B5EF4-FFF2-40B4-BE49-F238E27FC236}">
                <a16:creationId xmlns:a16="http://schemas.microsoft.com/office/drawing/2014/main" id="{A70A63CB-3273-4631-9BFB-D4ADD6BA8E7D}"/>
              </a:ext>
            </a:extLst>
          </p:cNvPr>
          <p:cNvSpPr/>
          <p:nvPr/>
        </p:nvSpPr>
        <p:spPr>
          <a:xfrm>
            <a:off x="-100584" y="73152"/>
            <a:ext cx="12292584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5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8384" y="2750779"/>
            <a:ext cx="100075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540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 বৈশিষ্ট্য সনাক্ত করতে পারবে</a:t>
            </a:r>
            <a:r>
              <a:rPr lang="en-US" sz="5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540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 সঙ্গা দিতে পারবে</a:t>
            </a:r>
            <a:r>
              <a:rPr lang="en-US" sz="5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>
              <a:buFont typeface="Wingdings" panose="05000000000000000000" pitchFamily="2" charset="2"/>
              <a:buChar char="v"/>
            </a:pPr>
            <a:r>
              <a:rPr lang="bn-BD" sz="540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r>
              <a:rPr lang="en-US" sz="5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>
                <a:latin typeface="NikoshBAN" panose="02000000000000000000" pitchFamily="2" charset="0"/>
                <a:cs typeface="NikoshBAN" panose="02000000000000000000" pitchFamily="2" charset="0"/>
              </a:rPr>
              <a:t> পারবে।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1416" y="1461689"/>
            <a:ext cx="74318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শিক্ষাথীরা ---</a:t>
            </a:r>
          </a:p>
        </p:txBody>
      </p:sp>
      <p:sp>
        <p:nvSpPr>
          <p:cNvPr id="4" name="Frame 6">
            <a:extLst>
              <a:ext uri="{FF2B5EF4-FFF2-40B4-BE49-F238E27FC236}">
                <a16:creationId xmlns:a16="http://schemas.microsoft.com/office/drawing/2014/main" id="{9E94388B-41F3-4B4F-B56F-2215DC62B7B7}"/>
              </a:ext>
            </a:extLst>
          </p:cNvPr>
          <p:cNvSpPr/>
          <p:nvPr/>
        </p:nvSpPr>
        <p:spPr>
          <a:xfrm>
            <a:off x="-100584" y="73152"/>
            <a:ext cx="12292584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09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ame 6">
            <a:extLst>
              <a:ext uri="{FF2B5EF4-FFF2-40B4-BE49-F238E27FC236}">
                <a16:creationId xmlns:a16="http://schemas.microsoft.com/office/drawing/2014/main" id="{1666B750-8630-4730-AD8C-4E90D9D0F1FD}"/>
              </a:ext>
            </a:extLst>
          </p:cNvPr>
          <p:cNvSpPr/>
          <p:nvPr/>
        </p:nvSpPr>
        <p:spPr>
          <a:xfrm>
            <a:off x="-100584" y="0"/>
            <a:ext cx="12292584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3DEF77-6922-4210-BC6F-DB10B5A67450}"/>
              </a:ext>
            </a:extLst>
          </p:cNvPr>
          <p:cNvSpPr txBox="1"/>
          <p:nvPr/>
        </p:nvSpPr>
        <p:spPr>
          <a:xfrm>
            <a:off x="4707188" y="1348039"/>
            <a:ext cx="506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A</a:t>
            </a:r>
            <a:endParaRPr lang="en-US" sz="2800" b="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51E35C-309B-4EA6-9673-8F1877B1454C}"/>
              </a:ext>
            </a:extLst>
          </p:cNvPr>
          <p:cNvSpPr/>
          <p:nvPr/>
        </p:nvSpPr>
        <p:spPr>
          <a:xfrm>
            <a:off x="4344793" y="3036961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/>
              <a:t>B</a:t>
            </a:r>
            <a:endParaRPr lang="en-US" sz="2800" b="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3C4B6D-478C-4F7B-A068-7B1C9E4A9931}"/>
              </a:ext>
            </a:extLst>
          </p:cNvPr>
          <p:cNvSpPr/>
          <p:nvPr/>
        </p:nvSpPr>
        <p:spPr>
          <a:xfrm>
            <a:off x="7563226" y="3036961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/>
              <a:t>C</a:t>
            </a:r>
            <a:endParaRPr lang="en-US" sz="2800" b="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2F0F60-CCEB-48F8-82A4-50D10833A5C1}"/>
              </a:ext>
            </a:extLst>
          </p:cNvPr>
          <p:cNvSpPr/>
          <p:nvPr/>
        </p:nvSpPr>
        <p:spPr>
          <a:xfrm>
            <a:off x="8008673" y="1348039"/>
            <a:ext cx="410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/>
              <a:t>D</a:t>
            </a:r>
            <a:endParaRPr lang="en-US" sz="2800" b="1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CAB82DB-3AAA-4D2E-9508-DAE6D9918EFA}"/>
              </a:ext>
            </a:extLst>
          </p:cNvPr>
          <p:cNvCxnSpPr/>
          <p:nvPr/>
        </p:nvCxnSpPr>
        <p:spPr>
          <a:xfrm>
            <a:off x="4864952" y="3267561"/>
            <a:ext cx="25658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078030-7C6C-470A-8163-193B894AAEBC}"/>
              </a:ext>
            </a:extLst>
          </p:cNvPr>
          <p:cNvCxnSpPr/>
          <p:nvPr/>
        </p:nvCxnSpPr>
        <p:spPr>
          <a:xfrm>
            <a:off x="5310399" y="1708516"/>
            <a:ext cx="25658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2490487-36B7-47B1-B119-E017EC06DB28}"/>
              </a:ext>
            </a:extLst>
          </p:cNvPr>
          <p:cNvCxnSpPr>
            <a:cxnSpLocks/>
          </p:cNvCxnSpPr>
          <p:nvPr/>
        </p:nvCxnSpPr>
        <p:spPr>
          <a:xfrm flipH="1">
            <a:off x="4901155" y="1708516"/>
            <a:ext cx="444851" cy="15590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AE182B4-364C-4E45-BF2E-B2FB03DA260F}"/>
              </a:ext>
            </a:extLst>
          </p:cNvPr>
          <p:cNvCxnSpPr>
            <a:cxnSpLocks/>
          </p:cNvCxnSpPr>
          <p:nvPr/>
        </p:nvCxnSpPr>
        <p:spPr>
          <a:xfrm flipH="1">
            <a:off x="7430845" y="1722779"/>
            <a:ext cx="437175" cy="15757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4A663D3-ACA7-4B42-AB4B-90E418147068}"/>
              </a:ext>
            </a:extLst>
          </p:cNvPr>
          <p:cNvSpPr/>
          <p:nvPr/>
        </p:nvSpPr>
        <p:spPr>
          <a:xfrm>
            <a:off x="712636" y="452491"/>
            <a:ext cx="39340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r>
              <a:rPr lang="en-US" sz="5400">
                <a:latin typeface="NikoshBAN" panose="02000000000000000000" pitchFamily="2" charset="0"/>
                <a:cs typeface="NikoshBAN" panose="02000000000000000000" pitchFamily="2" charset="0"/>
              </a:rPr>
              <a:t> চেনা</a:t>
            </a:r>
            <a:r>
              <a:rPr lang="bn-IN" sz="540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5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6" name="TextBox 6">
            <a:extLst>
              <a:ext uri="{FF2B5EF4-FFF2-40B4-BE49-F238E27FC236}">
                <a16:creationId xmlns:a16="http://schemas.microsoft.com/office/drawing/2014/main" id="{5990A5E1-B277-48F1-A283-84E5CE70F3C8}"/>
              </a:ext>
            </a:extLst>
          </p:cNvPr>
          <p:cNvSpPr txBox="1"/>
          <p:nvPr/>
        </p:nvSpPr>
        <p:spPr>
          <a:xfrm>
            <a:off x="106581" y="4407460"/>
            <a:ext cx="107029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00200" lvl="2" indent="-685800">
              <a:buFont typeface="Wingdings" panose="05000000000000000000" pitchFamily="2" charset="2"/>
              <a:buChar char="q"/>
            </a:pPr>
            <a:r>
              <a:rPr lang="bn-BD" sz="360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 বিপরীত বাহুগুলো পরস্পর সমান ও  সমান্তরাল</a:t>
            </a:r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270B278-B806-46FC-A142-241667C68198}"/>
              </a:ext>
            </a:extLst>
          </p:cNvPr>
          <p:cNvSpPr/>
          <p:nvPr/>
        </p:nvSpPr>
        <p:spPr>
          <a:xfrm>
            <a:off x="1020180" y="5299754"/>
            <a:ext cx="89835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AB=CD, AD=BC </a:t>
            </a:r>
            <a:r>
              <a:rPr lang="bn-BD" sz="360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CD, AD</a:t>
            </a:r>
            <a:r>
              <a:rPr lang="bn-BD" sz="3600"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BC।</a:t>
            </a:r>
          </a:p>
        </p:txBody>
      </p:sp>
    </p:spTree>
    <p:extLst>
      <p:ext uri="{BB962C8B-B14F-4D97-AF65-F5344CB8AC3E}">
        <p14:creationId xmlns:p14="http://schemas.microsoft.com/office/powerpoint/2010/main" val="316010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2.22222E-6 L 0.1358 0.0011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9" y="46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48148E-6 L -0.13593 -0.0004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581 0.00116 L -3.75E-6 -2.22222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97" y="-69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94 -0.00046 L -2.29167E-6 -1.48148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9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4.07407E-6 L 0.00533 -0.1347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-673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11111E-6 L 0.00494 0.1425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94 0.14259 L 2.25514E-17 4.44444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" y="-7245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3 -0.13472 L -3.125E-6 2.59259E-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" y="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1" grpId="0"/>
      <p:bldP spid="116" grpId="0"/>
      <p:bldP spid="1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AC2198-1EA2-4533-AD0B-350392DE5623}"/>
              </a:ext>
            </a:extLst>
          </p:cNvPr>
          <p:cNvSpPr txBox="1"/>
          <p:nvPr/>
        </p:nvSpPr>
        <p:spPr>
          <a:xfrm>
            <a:off x="1570382" y="687705"/>
            <a:ext cx="98448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>
                <a:latin typeface="NikoshBAN" panose="02000000000000000000" pitchFamily="2" charset="0"/>
                <a:cs typeface="NikoshBAN" panose="02000000000000000000" pitchFamily="2" charset="0"/>
              </a:rPr>
              <a:t>তোমরা কি বলতে পারবে সামান্তরিক </a:t>
            </a:r>
            <a:r>
              <a:rPr lang="bn-IN" sz="4400">
                <a:latin typeface="NikoshBAN" panose="02000000000000000000" pitchFamily="2" charset="0"/>
                <a:cs typeface="NikoshBAN" panose="02000000000000000000" pitchFamily="2" charset="0"/>
              </a:rPr>
              <a:t> কাকে বলে?</a:t>
            </a:r>
            <a:endParaRPr lang="en-US" sz="4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2F70-1474-4650-878C-BBF7F025483E}"/>
              </a:ext>
            </a:extLst>
          </p:cNvPr>
          <p:cNvSpPr txBox="1"/>
          <p:nvPr/>
        </p:nvSpPr>
        <p:spPr>
          <a:xfrm>
            <a:off x="1289027" y="1939302"/>
            <a:ext cx="98448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>
                <a:latin typeface="NikoshBAN" panose="02000000000000000000" pitchFamily="2" charset="0"/>
                <a:cs typeface="NikoshBAN" panose="02000000000000000000" pitchFamily="2" charset="0"/>
              </a:rPr>
              <a:t>যে চতুর্ভূজের বিপরীত বাহুগুলো পরস্পর সমান ও সমান্তরাল তাকে সামান্তরিক </a:t>
            </a:r>
            <a:r>
              <a:rPr lang="bn-IN" sz="480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480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5EFE19-D0A6-454F-B6AB-6B2FAD478FC9}"/>
              </a:ext>
            </a:extLst>
          </p:cNvPr>
          <p:cNvGrpSpPr/>
          <p:nvPr/>
        </p:nvGrpSpPr>
        <p:grpSpPr>
          <a:xfrm>
            <a:off x="3500732" y="3508962"/>
            <a:ext cx="4074570" cy="2212142"/>
            <a:chOff x="3618762" y="1558246"/>
            <a:chExt cx="4074570" cy="221214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286743D-7920-438B-BFC6-79D0083D9AD3}"/>
                </a:ext>
              </a:extLst>
            </p:cNvPr>
            <p:cNvSpPr txBox="1"/>
            <p:nvPr/>
          </p:nvSpPr>
          <p:spPr>
            <a:xfrm>
              <a:off x="3981157" y="1558246"/>
              <a:ext cx="5064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b="1"/>
                <a:t>A</a:t>
              </a:r>
              <a:endParaRPr lang="en-US" sz="2800" b="1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D30C1F1-EA3A-4CD2-8B08-4B1169506E27}"/>
                </a:ext>
              </a:extLst>
            </p:cNvPr>
            <p:cNvSpPr/>
            <p:nvPr/>
          </p:nvSpPr>
          <p:spPr>
            <a:xfrm>
              <a:off x="3618762" y="3247168"/>
              <a:ext cx="38664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2800" b="1"/>
                <a:t>B</a:t>
              </a:r>
              <a:endParaRPr lang="en-US" sz="2800" b="1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FEF1729-BB84-4DA4-891D-725E7D801755}"/>
                </a:ext>
              </a:extLst>
            </p:cNvPr>
            <p:cNvSpPr/>
            <p:nvPr/>
          </p:nvSpPr>
          <p:spPr>
            <a:xfrm>
              <a:off x="6837195" y="3247168"/>
              <a:ext cx="37542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2800" b="1"/>
                <a:t>C</a:t>
              </a:r>
              <a:endParaRPr lang="en-US" sz="2800" b="1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1568E34-49EB-4757-A401-637D48D8B5EA}"/>
                </a:ext>
              </a:extLst>
            </p:cNvPr>
            <p:cNvSpPr/>
            <p:nvPr/>
          </p:nvSpPr>
          <p:spPr>
            <a:xfrm>
              <a:off x="7282642" y="1558246"/>
              <a:ext cx="41069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2800" b="1"/>
                <a:t>D</a:t>
              </a:r>
              <a:endParaRPr lang="en-US" sz="2800" b="1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5378735-EF42-4FDA-A582-DB320B0A054C}"/>
                </a:ext>
              </a:extLst>
            </p:cNvPr>
            <p:cNvCxnSpPr/>
            <p:nvPr/>
          </p:nvCxnSpPr>
          <p:spPr>
            <a:xfrm>
              <a:off x="4138921" y="3477768"/>
              <a:ext cx="25658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BC96D9B-B9B9-4DA4-85FE-1AC6B3C9776C}"/>
                </a:ext>
              </a:extLst>
            </p:cNvPr>
            <p:cNvCxnSpPr/>
            <p:nvPr/>
          </p:nvCxnSpPr>
          <p:spPr>
            <a:xfrm>
              <a:off x="4584368" y="1918723"/>
              <a:ext cx="25658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A7969A3-B28E-43B8-87E7-7A8BA379517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75124" y="1918723"/>
              <a:ext cx="444851" cy="155904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9876427-6C2B-4EED-8FCE-1279008BD2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04814" y="1932986"/>
              <a:ext cx="437175" cy="157579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19132388-23A8-4B98-9D66-C765DF3CE303}"/>
              </a:ext>
            </a:extLst>
          </p:cNvPr>
          <p:cNvSpPr txBox="1"/>
          <p:nvPr/>
        </p:nvSpPr>
        <p:spPr>
          <a:xfrm>
            <a:off x="3448865" y="6070966"/>
            <a:ext cx="5252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প্রদত্ত 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ABCD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 চতুর্ভূজটি একটি সামান্তরিক ।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78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85512" y="281438"/>
            <a:ext cx="6851560" cy="1736646"/>
          </a:xfrm>
          <a:prstGeom prst="roundRect">
            <a:avLst/>
          </a:prstGeom>
          <a:solidFill>
            <a:srgbClr val="00B050">
              <a:alpha val="17000"/>
            </a:srgbClr>
          </a:solidFill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>
                <a:latin typeface="NikoshBAN" panose="02000000000000000000" pitchFamily="2" charset="0"/>
                <a:cs typeface="NikoshBAN" panose="02000000000000000000" pitchFamily="2" charset="0"/>
              </a:rPr>
              <a:t>একক কাজ: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882" y="3163303"/>
            <a:ext cx="115085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 নিজ নিজ খাতায় চিত্র সহ </a:t>
            </a:r>
            <a:r>
              <a:rPr lang="bn-BD" sz="600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</a:t>
            </a:r>
            <a:r>
              <a:rPr lang="bn-IN" sz="6000">
                <a:latin typeface="NikoshBAN" panose="02000000000000000000" pitchFamily="2" charset="0"/>
                <a:cs typeface="NikoshBAN" panose="02000000000000000000" pitchFamily="2" charset="0"/>
              </a:rPr>
              <a:t> সংজ্ঞা লিখ</a:t>
            </a:r>
            <a:r>
              <a:rPr lang="en-US" sz="600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E19390-541C-47AD-8377-BA5235D1E2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6" y="137327"/>
            <a:ext cx="2768696" cy="202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21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75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5217" y="1609860"/>
            <a:ext cx="109770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>
                <a:latin typeface="NikoshBAN" panose="02000000000000000000" pitchFamily="2" charset="0"/>
                <a:cs typeface="NikoshBAN" panose="02000000000000000000" pitchFamily="2" charset="0"/>
              </a:rPr>
              <a:t>কোনো সামান্তরিকের সন্নিহিত দুইটি বাহুর দৈর্ঘ্য এবং বাহুদ্বয়ের অন্তর্ভূক্ত কোণ দেওয়া আছে। সামান্তরিকটি আঁকতে </a:t>
            </a:r>
            <a:r>
              <a:rPr lang="en-US" sz="5400">
                <a:latin typeface="NikoshBAN" panose="02000000000000000000" pitchFamily="2" charset="0"/>
                <a:cs typeface="NikoshBAN" panose="02000000000000000000" pitchFamily="2" charset="0"/>
              </a:rPr>
              <a:t>হবে।</a:t>
            </a:r>
          </a:p>
        </p:txBody>
      </p:sp>
    </p:spTree>
    <p:extLst>
      <p:ext uri="{BB962C8B-B14F-4D97-AF65-F5344CB8AC3E}">
        <p14:creationId xmlns:p14="http://schemas.microsoft.com/office/powerpoint/2010/main" val="417787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7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7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484</Words>
  <Application>Microsoft Office PowerPoint</Application>
  <PresentationFormat>Widescreen</PresentationFormat>
  <Paragraphs>133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 Paroi</dc:creator>
  <cp:lastModifiedBy>Pallab Paroi</cp:lastModifiedBy>
  <cp:revision>103</cp:revision>
  <dcterms:created xsi:type="dcterms:W3CDTF">2019-10-25T15:43:52Z</dcterms:created>
  <dcterms:modified xsi:type="dcterms:W3CDTF">2019-11-06T10:21:37Z</dcterms:modified>
</cp:coreProperties>
</file>