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77" r:id="rId10"/>
    <p:sldId id="278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E214-38A5-49B3-9387-24376D6A0DC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05F-4CD3-4ADB-9E96-C1B0AC82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advance to Mother Teresa.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4934-3F07-47B7-99B4-59FE88C7E1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4313" y="200025"/>
            <a:ext cx="8672512" cy="648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3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9992-BBEA-451C-A737-7579F4EDBFA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9B2D-8E13-43E8-BE41-1249AE1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4" y="557213"/>
            <a:ext cx="787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Today’s Class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9" y="1679435"/>
            <a:ext cx="5043432" cy="4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92" y="162629"/>
            <a:ext cx="3658733" cy="2578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9" y="285749"/>
            <a:ext cx="3910246" cy="2488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25185"/>
          <a:stretch/>
        </p:blipFill>
        <p:spPr>
          <a:xfrm>
            <a:off x="347428" y="3018781"/>
            <a:ext cx="3910247" cy="2860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b="17694"/>
          <a:stretch/>
        </p:blipFill>
        <p:spPr>
          <a:xfrm>
            <a:off x="4656592" y="2980316"/>
            <a:ext cx="3658733" cy="2898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8" y="6100512"/>
            <a:ext cx="884396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Narrow" pitchFamily="34" charset="0"/>
              </a:rPr>
              <a:t>She and her fellow nuns gathered the dying people off </a:t>
            </a:r>
            <a:r>
              <a:rPr lang="en-US" sz="2000" dirty="0" smtClean="0">
                <a:latin typeface="Arial Narrow" pitchFamily="34" charset="0"/>
              </a:rPr>
              <a:t>the streets </a:t>
            </a:r>
            <a:r>
              <a:rPr lang="en-US" sz="2000" dirty="0">
                <a:latin typeface="Arial Narrow" pitchFamily="34" charset="0"/>
              </a:rPr>
              <a:t>of Kolkata and brought them to this home. They were lovingly looked </a:t>
            </a:r>
            <a:r>
              <a:rPr lang="en-US" sz="2000" dirty="0" smtClean="0">
                <a:latin typeface="Arial Narrow" pitchFamily="34" charset="0"/>
              </a:rPr>
              <a:t>after and </a:t>
            </a:r>
            <a:r>
              <a:rPr lang="en-US" sz="2000">
                <a:latin typeface="Arial Narrow" pitchFamily="34" charset="0"/>
              </a:rPr>
              <a:t>cared </a:t>
            </a:r>
            <a:r>
              <a:rPr lang="en-US" sz="2000" smtClean="0">
                <a:latin typeface="Arial Narrow" pitchFamily="34" charset="0"/>
              </a:rPr>
              <a:t>them.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1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8" y="471488"/>
            <a:ext cx="4557712" cy="80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1" y="471488"/>
            <a:ext cx="572928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" y="1615053"/>
            <a:ext cx="825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then answer  the following questions page no-103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" y="2257425"/>
            <a:ext cx="774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Mother Teresa initially do before beginning to work for humanity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Mother Teresa and her group do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3700016"/>
            <a:ext cx="3214687" cy="230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614363"/>
            <a:ext cx="56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0002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 Who founded ‘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Nirmal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02.Where she opened a home for the orphans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324581"/>
            <a:ext cx="4557713" cy="304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85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28638"/>
            <a:ext cx="6457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7" y="4621289"/>
            <a:ext cx="82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dialogue about Mother Teresa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2228849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75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988" y="542925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4" y="2114551"/>
            <a:ext cx="3128964" cy="24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67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6" y="500063"/>
            <a:ext cx="7572374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86313" y="1900239"/>
            <a:ext cx="0" cy="2100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5749" y="1900239"/>
            <a:ext cx="4371975" cy="210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Mohammod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Helal</a:t>
            </a:r>
            <a:r>
              <a:rPr lang="en-US" sz="2800" b="1" dirty="0" smtClean="0">
                <a:solidFill>
                  <a:schemeClr val="tx1"/>
                </a:solidFill>
              </a:rPr>
              <a:t> Uddin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Assistant Teacher (English)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Wahid </a:t>
            </a:r>
            <a:r>
              <a:rPr lang="en-US" sz="2000" b="1" dirty="0" err="1" smtClean="0">
                <a:solidFill>
                  <a:schemeClr val="bg1"/>
                </a:solidFill>
              </a:rPr>
              <a:t>Siddek</a:t>
            </a:r>
            <a:r>
              <a:rPr lang="en-US" sz="2000" b="1" dirty="0" smtClean="0">
                <a:solidFill>
                  <a:schemeClr val="bg1"/>
                </a:solidFill>
              </a:rPr>
              <a:t> High School,</a:t>
            </a:r>
          </a:p>
          <a:p>
            <a:pPr algn="just"/>
            <a:r>
              <a:rPr lang="en-US" sz="2000" b="1" dirty="0" err="1" smtClean="0">
                <a:solidFill>
                  <a:schemeClr val="bg1"/>
                </a:solidFill>
              </a:rPr>
              <a:t>Gurarai,Sadar,Mulvibazar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E-mail; helal.bd.mb@gmail.com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Mobile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01720630018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4901" y="1900239"/>
            <a:ext cx="3871912" cy="210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 Nine &amp; Ten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 seven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06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4204096"/>
            <a:ext cx="3600451" cy="202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204097"/>
            <a:ext cx="1876425" cy="202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23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28638"/>
            <a:ext cx="83010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then say about them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9" y="1395412"/>
            <a:ext cx="19145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8" y="1395412"/>
            <a:ext cx="1843088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5412"/>
            <a:ext cx="17430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71" y="1395412"/>
            <a:ext cx="185023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8643" y="3821546"/>
            <a:ext cx="1500187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1739" y="3820535"/>
            <a:ext cx="1800226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8454" y="3820535"/>
            <a:ext cx="1664496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826307"/>
            <a:ext cx="1714501" cy="342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6" y="4357688"/>
            <a:ext cx="2438401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54" y="4357688"/>
            <a:ext cx="1753792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00138" y="6272213"/>
            <a:ext cx="28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Muhatir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8454" y="6272213"/>
            <a:ext cx="19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Nenson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939" y="3821546"/>
            <a:ext cx="1500187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1035" y="3820535"/>
            <a:ext cx="1800226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3820535"/>
            <a:ext cx="1664496" cy="314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471488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Announcing the Class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388" y="1733550"/>
            <a:ext cx="771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Class is……..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138" y="2986088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for humanity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3948113"/>
            <a:ext cx="3014663" cy="242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49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4476" y="1385888"/>
            <a:ext cx="1600199" cy="148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Traveled to Calcutta in</a:t>
            </a:r>
          </a:p>
          <a:p>
            <a:pPr algn="ctr"/>
            <a:r>
              <a:rPr lang="en-US" dirty="0" smtClean="0"/>
              <a:t>1931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10" y="2738438"/>
            <a:ext cx="1990725" cy="22955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00713" y="1500188"/>
            <a:ext cx="1585912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Born in</a:t>
            </a:r>
          </a:p>
          <a:p>
            <a:pPr algn="ctr"/>
            <a:r>
              <a:rPr lang="en-US" dirty="0" smtClean="0"/>
              <a:t>1910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43025" y="4814888"/>
            <a:ext cx="1771649" cy="16716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Achieved noble in</a:t>
            </a:r>
          </a:p>
          <a:p>
            <a:pPr algn="ctr"/>
            <a:r>
              <a:rPr lang="en-US" dirty="0" smtClean="0"/>
              <a:t>1979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95435" y="5033963"/>
            <a:ext cx="1791190" cy="1452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Died in</a:t>
            </a:r>
          </a:p>
          <a:p>
            <a:pPr algn="ctr"/>
            <a:r>
              <a:rPr lang="en-US" dirty="0" smtClean="0"/>
              <a:t>1997</a:t>
            </a:r>
            <a:endParaRPr lang="en-US" dirty="0"/>
          </a:p>
        </p:txBody>
      </p:sp>
      <p:cxnSp>
        <p:nvCxnSpPr>
          <p:cNvPr id="14" name="Straight Connector 13"/>
          <p:cNvCxnSpPr>
            <a:stCxn id="5" idx="5"/>
          </p:cNvCxnSpPr>
          <p:nvPr/>
        </p:nvCxnSpPr>
        <p:spPr>
          <a:xfrm>
            <a:off x="2880331" y="2654183"/>
            <a:ext cx="624379" cy="33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98074" y="2654183"/>
            <a:ext cx="521740" cy="217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6444" y="5033963"/>
            <a:ext cx="753544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495435" y="4929188"/>
            <a:ext cx="363509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4338" y="324188"/>
            <a:ext cx="84296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of Mother Teresa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4" y="457200"/>
            <a:ext cx="72151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 comes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63" y="1728788"/>
            <a:ext cx="747236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lesson, the students will be able to……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64" y="2386013"/>
            <a:ext cx="74723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 through silent reading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63" y="3114675"/>
            <a:ext cx="7472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3900488"/>
            <a:ext cx="72580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dialogue about Mother Teresa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7" y="1600200"/>
            <a:ext cx="815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then answer the questions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313" y="328613"/>
            <a:ext cx="658653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2123420"/>
            <a:ext cx="3000376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43" y="2647294"/>
            <a:ext cx="1666875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9" y="4684959"/>
            <a:ext cx="8143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Nirmal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for ?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Why do you think the home is named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Nirmal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Hriday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.Why did Mother Teresa want the dying people to feel that they too deserve care and love 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2746925"/>
            <a:ext cx="4714876" cy="350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51" y="1758613"/>
            <a:ext cx="844391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achieved Nehru Prize of Promotion of International Peace and Understanding in 1972.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763" y="290275"/>
            <a:ext cx="641508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 flipH="1">
            <a:off x="6548857" y="4314825"/>
            <a:ext cx="523456" cy="52250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990305" y="4557713"/>
            <a:ext cx="891008" cy="5715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-222" b="6222"/>
          <a:stretch/>
        </p:blipFill>
        <p:spPr>
          <a:xfrm>
            <a:off x="3042818" y="1023937"/>
            <a:ext cx="3339352" cy="5501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3296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Do you know them?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52665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stleT" pitchFamily="34" charset="0"/>
              </a:rPr>
              <a:t>Mother Teresa</a:t>
            </a:r>
            <a:endParaRPr lang="en-US" b="1" dirty="0">
              <a:latin typeface="Castle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191000"/>
            <a:ext cx="16621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stleT" pitchFamily="34" charset="0"/>
              </a:rPr>
              <a:t>Princess</a:t>
            </a:r>
          </a:p>
          <a:p>
            <a:pPr algn="ctr"/>
            <a:r>
              <a:rPr lang="en-US" b="1" dirty="0" smtClean="0">
                <a:latin typeface="CastleT" pitchFamily="34" charset="0"/>
              </a:rPr>
              <a:t>Diana</a:t>
            </a:r>
            <a:endParaRPr lang="en-US" b="1" dirty="0">
              <a:latin typeface="Castl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9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298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Book Antiqua</vt:lpstr>
      <vt:lpstr>Calibri</vt:lpstr>
      <vt:lpstr>Calibri Light</vt:lpstr>
      <vt:lpstr>CastleT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2019-10-20T12:53:15Z</dcterms:created>
  <dcterms:modified xsi:type="dcterms:W3CDTF">2019-11-06T12:14:15Z</dcterms:modified>
</cp:coreProperties>
</file>