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313" r:id="rId3"/>
    <p:sldId id="342" r:id="rId4"/>
    <p:sldId id="288" r:id="rId5"/>
    <p:sldId id="260" r:id="rId6"/>
    <p:sldId id="264" r:id="rId7"/>
    <p:sldId id="311" r:id="rId8"/>
    <p:sldId id="316" r:id="rId9"/>
    <p:sldId id="344" r:id="rId10"/>
    <p:sldId id="346" r:id="rId11"/>
    <p:sldId id="347" r:id="rId12"/>
    <p:sldId id="345" r:id="rId13"/>
    <p:sldId id="350" r:id="rId14"/>
    <p:sldId id="349" r:id="rId15"/>
    <p:sldId id="352" r:id="rId16"/>
    <p:sldId id="340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ব্যবস্থাপকের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গুণাবলি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দ্রুত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সিদ্ধান্ত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গ্রহণের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দক্ষতা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অনুপ্রাণিত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করার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ক্ষমতা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57276"/>
            <a:ext cx="5700712" cy="4329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057276"/>
            <a:ext cx="5700712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811702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ব্যবস্থাপকের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গুণাবলি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যোগাযোগের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দক্ষতা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দূরদর্শিতা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100137"/>
            <a:ext cx="5700712" cy="428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5" y="1100137"/>
            <a:ext cx="570071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ব্যবস্থাপকের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গুণাবলি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মোহনীয়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ব্যক্তিত্ব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নিয়মানুবর্তিতা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109661"/>
            <a:ext cx="5715000" cy="4305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44" y="1109661"/>
            <a:ext cx="5627084" cy="43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ব্যবস্থাপকের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গুণাবলি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ঝুকিগ্রহণ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উদ্ভাবনী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শক্তি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275"/>
            <a:ext cx="5829300" cy="4400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28" y="1057275"/>
            <a:ext cx="5715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ব্যবস্থাপকের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গুণাবলি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পরিশ্রমী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নম্র</a:t>
            </a:r>
            <a:endParaRPr lang="en-US" sz="60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052512"/>
            <a:ext cx="5700712" cy="438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6" y="1052512"/>
            <a:ext cx="5700712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2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0026" y="1757363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rgbClr val="7030A0"/>
                </a:solidFill>
                <a:latin typeface="NikoshBAN"/>
              </a:rPr>
              <a:t>১। </a:t>
            </a:r>
            <a:r>
              <a:rPr lang="en-US" sz="6600" b="1" dirty="0" err="1">
                <a:solidFill>
                  <a:srgbClr val="7030A0"/>
                </a:solidFill>
                <a:latin typeface="NikoshBAN"/>
              </a:rPr>
              <a:t>ব্যবস্থাপক</a:t>
            </a:r>
            <a:r>
              <a:rPr lang="en-US" sz="66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/>
              </a:rPr>
              <a:t>কে</a:t>
            </a:r>
            <a:r>
              <a:rPr lang="en-US" sz="6600" b="1" dirty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6600" b="1" dirty="0">
                <a:solidFill>
                  <a:srgbClr val="7030A0"/>
                </a:solidFill>
                <a:latin typeface="NikoshBAN"/>
              </a:rPr>
              <a:t>২। </a:t>
            </a:r>
            <a:r>
              <a:rPr lang="en-US" sz="6600" b="1" dirty="0" err="1">
                <a:solidFill>
                  <a:srgbClr val="7030A0"/>
                </a:solidFill>
                <a:latin typeface="NikoshBAN"/>
              </a:rPr>
              <a:t>মোহনীয়</a:t>
            </a:r>
            <a:r>
              <a:rPr lang="en-US" sz="66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/>
              </a:rPr>
              <a:t>ব্যক্তিত্ব</a:t>
            </a:r>
            <a:r>
              <a:rPr lang="en-US" sz="66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6600" b="1" dirty="0">
                <a:solidFill>
                  <a:srgbClr val="7030A0"/>
                </a:solidFill>
                <a:latin typeface="NikoshBAN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3150" y="75768"/>
            <a:ext cx="561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/>
              </a:rPr>
              <a:t>মূল্যায়ন</a:t>
            </a:r>
            <a:endParaRPr lang="en-US" sz="7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6326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3429511"/>
            <a:ext cx="10515601" cy="1870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ব্যবস্থাপকের</a:t>
            </a:r>
            <a:r>
              <a:rPr lang="en-US" sz="5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গুণাবলী</a:t>
            </a:r>
            <a:r>
              <a:rPr lang="en-US" sz="5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কাজ</a:t>
            </a:r>
            <a:r>
              <a:rPr lang="en-US" sz="5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পরিচালনায়</a:t>
            </a:r>
            <a:r>
              <a:rPr lang="en-US" sz="5400" b="1" dirty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গুরুত্বপূর্ণ</a:t>
            </a:r>
            <a:r>
              <a:rPr lang="en-US" sz="5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কেন</a:t>
            </a:r>
            <a:r>
              <a:rPr lang="en-US" sz="5400" b="1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?</a:t>
            </a:r>
            <a:endParaRPr lang="en-US" sz="5400" b="1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402681" y="271783"/>
            <a:ext cx="7386638" cy="1143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/>
              </a:rPr>
              <a:t>বাড়ির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কাজ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763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125663"/>
            <a:ext cx="10515599" cy="435133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সকলকে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ধন্যবাদ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57175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15" y="2843214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2" y="1091236"/>
            <a:ext cx="3884749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01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6275" y="0"/>
            <a:ext cx="334327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চলো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দেখি</a:t>
            </a:r>
            <a:endParaRPr lang="en-US" sz="32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59984"/>
            <a:ext cx="63722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ছবিগুলো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দেখে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আমরা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বুঝতে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পারছি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কেউ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পথপ্রদর্শন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করছে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25" y="6047780"/>
            <a:ext cx="57864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/>
              </a:rPr>
              <a:t>  </a:t>
            </a:r>
            <a:r>
              <a:rPr lang="en-US" sz="3600" dirty="0" err="1" smtClean="0">
                <a:latin typeface="NikoshBAN"/>
              </a:rPr>
              <a:t>এই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পথপ্রদর্শক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একজন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ব্যবস্থাপক</a:t>
            </a:r>
            <a:endParaRPr lang="en-US" sz="36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4775"/>
            <a:ext cx="6200776" cy="2887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863"/>
            <a:ext cx="6200776" cy="254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598556"/>
            <a:ext cx="5957886" cy="288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3486151"/>
            <a:ext cx="5957886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2" y="151648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027" y="5718037"/>
            <a:ext cx="9897188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ব্যবস্থাপকের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27" y="1685925"/>
            <a:ext cx="989718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613" y="636587"/>
            <a:ext cx="10515600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614" y="1962149"/>
            <a:ext cx="10515600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ব্যবস্থাপকের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057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1" y="1334003"/>
            <a:ext cx="5257800" cy="5523997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14987" y="1330246"/>
            <a:ext cx="565785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ব্যবস্থাপক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6081" y="0"/>
            <a:ext cx="535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/>
              </a:rPr>
              <a:t>ব্যবস্থাপক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906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6714" y="459730"/>
            <a:ext cx="3309889" cy="83091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828" y="2025421"/>
            <a:ext cx="11309803" cy="21774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798" y="5842337"/>
            <a:ext cx="965586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ব্যবস্থাপক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কে</a:t>
            </a:r>
            <a:r>
              <a:rPr lang="en-US" sz="6000" dirty="0" smtClean="0">
                <a:latin typeface="NikoshBAN"/>
              </a:rPr>
              <a:t> ?</a:t>
            </a:r>
            <a:endParaRPr lang="en-US" sz="6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7" y="2373883"/>
            <a:ext cx="9655867" cy="3421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71475" y="2167616"/>
            <a:ext cx="11315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ব্যবস্থাপকের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গুণাবলি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37"/>
            <a:ext cx="5929314" cy="43815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সাংগনিক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জ্ঞান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ব্যবস্থাপকীয়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জ্ঞান</a:t>
            </a:r>
            <a:endParaRPr lang="en-US" sz="60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82" y="1052512"/>
            <a:ext cx="594398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783127" y="0"/>
            <a:ext cx="7575186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আদর্শ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ব্যবস্থাপকের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গুণাবলি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8588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শারীরিক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মানসিক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সুস্থতা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260116" y="5572125"/>
            <a:ext cx="5700712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শিক্ষিত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অভিজ্ঞ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সচেতন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" y="1094994"/>
            <a:ext cx="5769959" cy="4348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14" y="1076325"/>
            <a:ext cx="5700713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167</Words>
  <Application>Microsoft Office PowerPoint</Application>
  <PresentationFormat>Widescreen</PresentationFormat>
  <Paragraphs>54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274</cp:revision>
  <dcterms:created xsi:type="dcterms:W3CDTF">2019-06-19T16:23:58Z</dcterms:created>
  <dcterms:modified xsi:type="dcterms:W3CDTF">2019-11-05T13:08:21Z</dcterms:modified>
</cp:coreProperties>
</file>