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7" r:id="rId2"/>
    <p:sldId id="256" r:id="rId3"/>
    <p:sldId id="279" r:id="rId4"/>
    <p:sldId id="280" r:id="rId5"/>
    <p:sldId id="278" r:id="rId6"/>
    <p:sldId id="266" r:id="rId7"/>
    <p:sldId id="268" r:id="rId8"/>
    <p:sldId id="269" r:id="rId9"/>
    <p:sldId id="267" r:id="rId10"/>
    <p:sldId id="276" r:id="rId11"/>
    <p:sldId id="260" r:id="rId12"/>
    <p:sldId id="270" r:id="rId13"/>
    <p:sldId id="261" r:id="rId14"/>
    <p:sldId id="271" r:id="rId15"/>
    <p:sldId id="272" r:id="rId16"/>
    <p:sldId id="281" r:id="rId17"/>
    <p:sldId id="273" r:id="rId18"/>
    <p:sldId id="274" r:id="rId19"/>
    <p:sldId id="275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533400"/>
            <a:ext cx="5147733" cy="48768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71828" y="4572000"/>
            <a:ext cx="7391400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শুভেচ্ছা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7620000" y="5334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4-Point Star 4"/>
          <p:cNvSpPr/>
          <p:nvPr/>
        </p:nvSpPr>
        <p:spPr>
          <a:xfrm>
            <a:off x="533400" y="54102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4-Point Star 5"/>
          <p:cNvSpPr/>
          <p:nvPr/>
        </p:nvSpPr>
        <p:spPr>
          <a:xfrm>
            <a:off x="533400" y="5334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4-Point Star 6"/>
          <p:cNvSpPr/>
          <p:nvPr/>
        </p:nvSpPr>
        <p:spPr>
          <a:xfrm>
            <a:off x="7620000" y="54102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71924" y="368724"/>
            <a:ext cx="3183336" cy="1022556"/>
            <a:chOff x="471924" y="486708"/>
            <a:chExt cx="3183336" cy="1022556"/>
          </a:xfrm>
        </p:grpSpPr>
        <p:pic>
          <p:nvPicPr>
            <p:cNvPr id="2" name="Picture 1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924" y="486708"/>
              <a:ext cx="1020168" cy="990600"/>
            </a:xfrm>
            <a:prstGeom prst="rect">
              <a:avLst/>
            </a:prstGeom>
          </p:spPr>
        </p:pic>
        <p:pic>
          <p:nvPicPr>
            <p:cNvPr id="11" name="Picture 10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8292" y="486708"/>
              <a:ext cx="1020168" cy="990600"/>
            </a:xfrm>
            <a:prstGeom prst="rect">
              <a:avLst/>
            </a:prstGeom>
          </p:spPr>
        </p:pic>
        <p:pic>
          <p:nvPicPr>
            <p:cNvPr id="12" name="Picture 11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092" y="518664"/>
              <a:ext cx="1020168" cy="9906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248400" y="49161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3×1=3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1000" y="1479756"/>
            <a:ext cx="6049368" cy="1069260"/>
            <a:chOff x="381000" y="1597740"/>
            <a:chExt cx="6049368" cy="1069260"/>
          </a:xfrm>
        </p:grpSpPr>
        <p:sp>
          <p:nvSpPr>
            <p:cNvPr id="17" name="Rounded Rectangle 16"/>
            <p:cNvSpPr/>
            <p:nvPr/>
          </p:nvSpPr>
          <p:spPr>
            <a:xfrm>
              <a:off x="381000" y="1600200"/>
              <a:ext cx="2971800" cy="1066800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832" y="1676400"/>
              <a:ext cx="867768" cy="8382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5" name="Picture 14" descr="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8232" y="1676400"/>
              <a:ext cx="867768" cy="8382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6" name="Picture 15" descr="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2632" y="1708356"/>
              <a:ext cx="867768" cy="8382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20" name="Rounded Rectangle 19"/>
            <p:cNvSpPr/>
            <p:nvPr/>
          </p:nvSpPr>
          <p:spPr>
            <a:xfrm>
              <a:off x="3458568" y="1597740"/>
              <a:ext cx="2971800" cy="1066800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1673940"/>
              <a:ext cx="867768" cy="8382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22" name="Picture 21" descr="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1673940"/>
              <a:ext cx="867768" cy="8382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23" name="Picture 22" descr="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0" y="1705896"/>
              <a:ext cx="867768" cy="8382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6268068" y="155841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3×2=6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46584" y="2760408"/>
            <a:ext cx="2743200" cy="1098756"/>
            <a:chOff x="258096" y="2804652"/>
            <a:chExt cx="2743200" cy="1098756"/>
          </a:xfrm>
          <a:solidFill>
            <a:srgbClr val="002060"/>
          </a:solidFill>
        </p:grpSpPr>
        <p:sp>
          <p:nvSpPr>
            <p:cNvPr id="35" name="Oval 34"/>
            <p:cNvSpPr/>
            <p:nvPr/>
          </p:nvSpPr>
          <p:spPr>
            <a:xfrm>
              <a:off x="258096" y="2804652"/>
              <a:ext cx="2743200" cy="109875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98984" y="3048000"/>
              <a:ext cx="2209800" cy="609600"/>
              <a:chOff x="471924" y="486708"/>
              <a:chExt cx="3183336" cy="1022556"/>
            </a:xfrm>
            <a:grpFill/>
          </p:grpSpPr>
          <p:pic>
            <p:nvPicPr>
              <p:cNvPr id="28" name="Picture 27" descr="6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1924" y="486708"/>
                <a:ext cx="1020168" cy="990600"/>
              </a:xfrm>
              <a:prstGeom prst="rect">
                <a:avLst/>
              </a:prstGeom>
              <a:grpFill/>
            </p:spPr>
          </p:pic>
          <p:pic>
            <p:nvPicPr>
              <p:cNvPr id="29" name="Picture 28" descr="6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68292" y="486708"/>
                <a:ext cx="1020168" cy="990600"/>
              </a:xfrm>
              <a:prstGeom prst="rect">
                <a:avLst/>
              </a:prstGeom>
              <a:grpFill/>
            </p:spPr>
          </p:pic>
          <p:pic>
            <p:nvPicPr>
              <p:cNvPr id="30" name="Picture 29" descr="6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35092" y="518664"/>
                <a:ext cx="1020168" cy="990600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3197940" y="2775156"/>
            <a:ext cx="2743200" cy="1098756"/>
            <a:chOff x="258096" y="2804652"/>
            <a:chExt cx="2743200" cy="1098756"/>
          </a:xfrm>
          <a:solidFill>
            <a:srgbClr val="002060"/>
          </a:solidFill>
        </p:grpSpPr>
        <p:sp>
          <p:nvSpPr>
            <p:cNvPr id="38" name="Oval 37"/>
            <p:cNvSpPr/>
            <p:nvPr/>
          </p:nvSpPr>
          <p:spPr>
            <a:xfrm>
              <a:off x="258096" y="2804652"/>
              <a:ext cx="2743200" cy="109875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98984" y="3048000"/>
              <a:ext cx="2209801" cy="609600"/>
              <a:chOff x="471924" y="486708"/>
              <a:chExt cx="3183336" cy="1022556"/>
            </a:xfrm>
            <a:grpFill/>
          </p:grpSpPr>
          <p:pic>
            <p:nvPicPr>
              <p:cNvPr id="40" name="Picture 39" descr="6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1924" y="486708"/>
                <a:ext cx="1020168" cy="990600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 descr="6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68292" y="486708"/>
                <a:ext cx="1020168" cy="990600"/>
              </a:xfrm>
              <a:prstGeom prst="rect">
                <a:avLst/>
              </a:prstGeom>
              <a:grpFill/>
            </p:spPr>
          </p:pic>
          <p:pic>
            <p:nvPicPr>
              <p:cNvPr id="42" name="Picture 41" descr="6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35092" y="518664"/>
                <a:ext cx="1020168" cy="990600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43" name="Group 42"/>
          <p:cNvGrpSpPr/>
          <p:nvPr/>
        </p:nvGrpSpPr>
        <p:grpSpPr>
          <a:xfrm>
            <a:off x="6049296" y="2775156"/>
            <a:ext cx="2743200" cy="1098756"/>
            <a:chOff x="258096" y="2804652"/>
            <a:chExt cx="2743200" cy="1098756"/>
          </a:xfrm>
          <a:solidFill>
            <a:srgbClr val="002060"/>
          </a:solidFill>
        </p:grpSpPr>
        <p:sp>
          <p:nvSpPr>
            <p:cNvPr id="44" name="Oval 43"/>
            <p:cNvSpPr/>
            <p:nvPr/>
          </p:nvSpPr>
          <p:spPr>
            <a:xfrm>
              <a:off x="258096" y="2804652"/>
              <a:ext cx="2743200" cy="109875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98984" y="3048000"/>
              <a:ext cx="2209801" cy="609600"/>
              <a:chOff x="471924" y="486708"/>
              <a:chExt cx="3183336" cy="1022556"/>
            </a:xfrm>
            <a:grpFill/>
          </p:grpSpPr>
          <p:pic>
            <p:nvPicPr>
              <p:cNvPr id="46" name="Picture 45" descr="6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1924" y="486708"/>
                <a:ext cx="1020168" cy="990600"/>
              </a:xfrm>
              <a:prstGeom prst="rect">
                <a:avLst/>
              </a:prstGeom>
              <a:grpFill/>
            </p:spPr>
          </p:pic>
          <p:pic>
            <p:nvPicPr>
              <p:cNvPr id="47" name="Picture 46" descr="6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68292" y="486708"/>
                <a:ext cx="1020168" cy="990600"/>
              </a:xfrm>
              <a:prstGeom prst="rect">
                <a:avLst/>
              </a:prstGeom>
              <a:grpFill/>
            </p:spPr>
          </p:pic>
          <p:pic>
            <p:nvPicPr>
              <p:cNvPr id="48" name="Picture 47" descr="6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35092" y="518664"/>
                <a:ext cx="1020168" cy="990600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6327060" y="3733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3×3=9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78540" y="4419600"/>
            <a:ext cx="1981200" cy="1371600"/>
            <a:chOff x="304800" y="4419600"/>
            <a:chExt cx="2438400" cy="1524000"/>
          </a:xfrm>
        </p:grpSpPr>
        <p:sp>
          <p:nvSpPr>
            <p:cNvPr id="54" name="Rounded Rectangle 53"/>
            <p:cNvSpPr/>
            <p:nvPr/>
          </p:nvSpPr>
          <p:spPr>
            <a:xfrm>
              <a:off x="304800" y="4419600"/>
              <a:ext cx="2438400" cy="14478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81000" y="4572000"/>
              <a:ext cx="2240280" cy="1371600"/>
              <a:chOff x="381000" y="4572000"/>
              <a:chExt cx="2240280" cy="1371600"/>
            </a:xfrm>
          </p:grpSpPr>
          <p:pic>
            <p:nvPicPr>
              <p:cNvPr id="50" name="Picture 49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381000" y="4572000"/>
                <a:ext cx="1173480" cy="838200"/>
              </a:xfrm>
              <a:prstGeom prst="rect">
                <a:avLst/>
              </a:prstGeom>
            </p:spPr>
          </p:pic>
          <p:pic>
            <p:nvPicPr>
              <p:cNvPr id="51" name="Picture 50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1447800" y="4618704"/>
                <a:ext cx="1173480" cy="838200"/>
              </a:xfrm>
              <a:prstGeom prst="rect">
                <a:avLst/>
              </a:prstGeom>
            </p:spPr>
          </p:pic>
          <p:pic>
            <p:nvPicPr>
              <p:cNvPr id="52" name="Picture 51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838200" y="5105400"/>
                <a:ext cx="1173480" cy="838200"/>
              </a:xfrm>
              <a:prstGeom prst="rect">
                <a:avLst/>
              </a:prstGeom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2438400" y="4419600"/>
            <a:ext cx="1981200" cy="1371600"/>
            <a:chOff x="304800" y="4419600"/>
            <a:chExt cx="2438400" cy="1524000"/>
          </a:xfrm>
        </p:grpSpPr>
        <p:sp>
          <p:nvSpPr>
            <p:cNvPr id="63" name="Rounded Rectangle 62"/>
            <p:cNvSpPr/>
            <p:nvPr/>
          </p:nvSpPr>
          <p:spPr>
            <a:xfrm>
              <a:off x="304800" y="4419600"/>
              <a:ext cx="2438400" cy="14478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81000" y="4572000"/>
              <a:ext cx="2240280" cy="1371600"/>
              <a:chOff x="381000" y="4572000"/>
              <a:chExt cx="2240280" cy="1371600"/>
            </a:xfrm>
          </p:grpSpPr>
          <p:pic>
            <p:nvPicPr>
              <p:cNvPr id="65" name="Picture 64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381000" y="4572000"/>
                <a:ext cx="1173480" cy="838200"/>
              </a:xfrm>
              <a:prstGeom prst="rect">
                <a:avLst/>
              </a:prstGeom>
            </p:spPr>
          </p:pic>
          <p:pic>
            <p:nvPicPr>
              <p:cNvPr id="66" name="Picture 65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1447800" y="4618704"/>
                <a:ext cx="1173480" cy="838200"/>
              </a:xfrm>
              <a:prstGeom prst="rect">
                <a:avLst/>
              </a:prstGeom>
            </p:spPr>
          </p:pic>
          <p:pic>
            <p:nvPicPr>
              <p:cNvPr id="67" name="Picture 66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838200" y="5105400"/>
                <a:ext cx="1173480" cy="838200"/>
              </a:xfrm>
              <a:prstGeom prst="rect">
                <a:avLst/>
              </a:prstGeom>
            </p:spPr>
          </p:pic>
        </p:grpSp>
      </p:grpSp>
      <p:grpSp>
        <p:nvGrpSpPr>
          <p:cNvPr id="68" name="Group 67"/>
          <p:cNvGrpSpPr/>
          <p:nvPr/>
        </p:nvGrpSpPr>
        <p:grpSpPr>
          <a:xfrm>
            <a:off x="4495800" y="4419600"/>
            <a:ext cx="1981200" cy="1371600"/>
            <a:chOff x="304800" y="4419600"/>
            <a:chExt cx="2438400" cy="1524000"/>
          </a:xfrm>
        </p:grpSpPr>
        <p:sp>
          <p:nvSpPr>
            <p:cNvPr id="69" name="Rounded Rectangle 68"/>
            <p:cNvSpPr/>
            <p:nvPr/>
          </p:nvSpPr>
          <p:spPr>
            <a:xfrm>
              <a:off x="304800" y="4419600"/>
              <a:ext cx="2438400" cy="14478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81000" y="4572000"/>
              <a:ext cx="2240280" cy="1371600"/>
              <a:chOff x="381000" y="4572000"/>
              <a:chExt cx="2240280" cy="1371600"/>
            </a:xfrm>
          </p:grpSpPr>
          <p:pic>
            <p:nvPicPr>
              <p:cNvPr id="71" name="Picture 70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381000" y="4572000"/>
                <a:ext cx="1173480" cy="838200"/>
              </a:xfrm>
              <a:prstGeom prst="rect">
                <a:avLst/>
              </a:prstGeom>
            </p:spPr>
          </p:pic>
          <p:pic>
            <p:nvPicPr>
              <p:cNvPr id="72" name="Picture 71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1447800" y="4618704"/>
                <a:ext cx="1173480" cy="838200"/>
              </a:xfrm>
              <a:prstGeom prst="rect">
                <a:avLst/>
              </a:prstGeom>
            </p:spPr>
          </p:pic>
          <p:pic>
            <p:nvPicPr>
              <p:cNvPr id="73" name="Picture 72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838200" y="5105400"/>
                <a:ext cx="1173480" cy="838200"/>
              </a:xfrm>
              <a:prstGeom prst="rect">
                <a:avLst/>
              </a:pr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6553200" y="4419600"/>
            <a:ext cx="1981200" cy="1371600"/>
            <a:chOff x="304800" y="4419600"/>
            <a:chExt cx="2438400" cy="1524000"/>
          </a:xfrm>
        </p:grpSpPr>
        <p:sp>
          <p:nvSpPr>
            <p:cNvPr id="75" name="Rounded Rectangle 74"/>
            <p:cNvSpPr/>
            <p:nvPr/>
          </p:nvSpPr>
          <p:spPr>
            <a:xfrm>
              <a:off x="304800" y="4419600"/>
              <a:ext cx="2438400" cy="14478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81000" y="4572000"/>
              <a:ext cx="2240280" cy="1371600"/>
              <a:chOff x="381000" y="4572000"/>
              <a:chExt cx="2240280" cy="1371600"/>
            </a:xfrm>
          </p:grpSpPr>
          <p:pic>
            <p:nvPicPr>
              <p:cNvPr id="77" name="Picture 76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381000" y="4572000"/>
                <a:ext cx="1173480" cy="838200"/>
              </a:xfrm>
              <a:prstGeom prst="rect">
                <a:avLst/>
              </a:prstGeom>
            </p:spPr>
          </p:pic>
          <p:pic>
            <p:nvPicPr>
              <p:cNvPr id="78" name="Picture 77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1447800" y="4618704"/>
                <a:ext cx="1173480" cy="838200"/>
              </a:xfrm>
              <a:prstGeom prst="rect">
                <a:avLst/>
              </a:prstGeom>
            </p:spPr>
          </p:pic>
          <p:pic>
            <p:nvPicPr>
              <p:cNvPr id="79" name="Picture 78" descr="Odorous_House_an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flipH="1">
                <a:off x="838200" y="5105400"/>
                <a:ext cx="1173480" cy="838200"/>
              </a:xfrm>
              <a:prstGeom prst="rect">
                <a:avLst/>
              </a:prstGeom>
            </p:spPr>
          </p:pic>
        </p:grpSp>
      </p:grpSp>
      <p:sp>
        <p:nvSpPr>
          <p:cNvPr id="80" name="TextBox 79"/>
          <p:cNvSpPr txBox="1"/>
          <p:nvPr/>
        </p:nvSpPr>
        <p:spPr>
          <a:xfrm>
            <a:off x="6172200" y="5715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3×4=12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4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772400" y="2938829"/>
            <a:ext cx="914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1553484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260" y="1295388"/>
            <a:ext cx="2030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×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2710229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0" y="2652240"/>
            <a:ext cx="11430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aseline="-2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7200" b="1" baseline="-25000" dirty="0" smtClean="0">
                <a:latin typeface="SutonnyMJ" pitchFamily="2" charset="0"/>
                <a:cs typeface="SutonnyMJ" pitchFamily="2" charset="0"/>
              </a:rPr>
              <a:t>+</a:t>
            </a:r>
            <a:r>
              <a:rPr lang="bn-BD" sz="7200" baseline="-2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0" name="Right Brace 39"/>
          <p:cNvSpPr/>
          <p:nvPr/>
        </p:nvSpPr>
        <p:spPr>
          <a:xfrm>
            <a:off x="6553200" y="1934484"/>
            <a:ext cx="609600" cy="2743200"/>
          </a:xfrm>
          <a:prstGeom prst="rightBrace">
            <a:avLst>
              <a:gd name="adj1" fmla="val 24596"/>
              <a:gd name="adj2" fmla="val 5121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185224" y="1629684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85224" y="1324884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Aharoni"/>
                <a:cs typeface="Aharoni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91776" y="1324884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SutonnyMJ" pitchFamily="2" charset="0"/>
                <a:cs typeface="SutonnyMJ" pitchFamily="2" charset="0"/>
              </a:rPr>
              <a:t>=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smtClean="0">
                <a:latin typeface="Aharoni"/>
                <a:cs typeface="Aharoni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57800" y="1401084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34000" y="3991884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7260" y="3733788"/>
            <a:ext cx="2030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×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5224" y="4068084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185224" y="3763284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latin typeface="Aharoni"/>
                <a:cs typeface="Aharoni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91776" y="3763284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SutonnyMJ" pitchFamily="2" charset="0"/>
                <a:cs typeface="SutonnyMJ" pitchFamily="2" charset="0"/>
              </a:rPr>
              <a:t>=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smtClean="0">
                <a:latin typeface="Aharoni"/>
                <a:cs typeface="Aharoni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57800" y="3839484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ight Brace 55"/>
          <p:cNvSpPr/>
          <p:nvPr/>
        </p:nvSpPr>
        <p:spPr>
          <a:xfrm>
            <a:off x="3328224" y="2086884"/>
            <a:ext cx="609600" cy="2438400"/>
          </a:xfrm>
          <a:prstGeom prst="rightBrace">
            <a:avLst>
              <a:gd name="adj1" fmla="val 24596"/>
              <a:gd name="adj2" fmla="val 5121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74032" y="2649780"/>
            <a:ext cx="11430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aseline="-2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7200" b="1" baseline="-25000" dirty="0" smtClean="0">
                <a:latin typeface="SutonnyMJ" pitchFamily="2" charset="0"/>
                <a:cs typeface="SutonnyMJ" pitchFamily="2" charset="0"/>
              </a:rPr>
              <a:t>+</a:t>
            </a:r>
            <a:r>
              <a:rPr lang="bn-BD" sz="7200" baseline="-2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64752" y="2694024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4" grpId="0"/>
      <p:bldP spid="19" grpId="0"/>
      <p:bldP spid="39" grpId="0"/>
      <p:bldP spid="40" grpId="0" animBg="1"/>
      <p:bldP spid="46" grpId="0" animBg="1"/>
      <p:bldP spid="47" grpId="0"/>
      <p:bldP spid="48" grpId="0"/>
      <p:bldP spid="49" grpId="0"/>
      <p:bldP spid="50" grpId="0" animBg="1"/>
      <p:bldP spid="51" grpId="0"/>
      <p:bldP spid="52" grpId="0" animBg="1"/>
      <p:bldP spid="53" grpId="0"/>
      <p:bldP spid="54" grpId="0"/>
      <p:bldP spid="55" grpId="0"/>
      <p:bldP spid="56" grpId="0" animBg="1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772400" y="2938829"/>
            <a:ext cx="914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34000" y="1553484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7260" y="1295388"/>
            <a:ext cx="2030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×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0" y="2710229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2652240"/>
            <a:ext cx="11430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aseline="-2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7200" b="1" baseline="-25000" dirty="0" smtClean="0">
                <a:latin typeface="SutonnyMJ" pitchFamily="2" charset="0"/>
                <a:cs typeface="SutonnyMJ" pitchFamily="2" charset="0"/>
              </a:rPr>
              <a:t>+</a:t>
            </a:r>
            <a:r>
              <a:rPr lang="bn-BD" sz="7200" baseline="-2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6553200" y="1934484"/>
            <a:ext cx="609600" cy="2743200"/>
          </a:xfrm>
          <a:prstGeom prst="rightBrace">
            <a:avLst>
              <a:gd name="adj1" fmla="val 24596"/>
              <a:gd name="adj2" fmla="val 5121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85224" y="1629684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185224" y="1324884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smtClean="0">
                <a:latin typeface="Aharoni"/>
                <a:cs typeface="Aharoni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91776" y="1324884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SutonnyMJ" pitchFamily="2" charset="0"/>
                <a:cs typeface="SutonnyMJ" pitchFamily="2" charset="0"/>
              </a:rPr>
              <a:t>=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smtClean="0">
                <a:latin typeface="Aharoni"/>
                <a:cs typeface="Aharoni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1401084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34000" y="3991884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7260" y="3733788"/>
            <a:ext cx="2030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×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185224" y="4068084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185224" y="3763284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smtClean="0">
                <a:latin typeface="Aharoni"/>
                <a:cs typeface="Aharoni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91776" y="3763284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SutonnyMJ" pitchFamily="2" charset="0"/>
                <a:cs typeface="SutonnyMJ" pitchFamily="2" charset="0"/>
              </a:rPr>
              <a:t>=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smtClean="0">
                <a:latin typeface="Aharoni"/>
                <a:cs typeface="Aharoni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7800" y="3839484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12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3" name="Right Brace 42"/>
          <p:cNvSpPr/>
          <p:nvPr/>
        </p:nvSpPr>
        <p:spPr>
          <a:xfrm>
            <a:off x="3328224" y="2086884"/>
            <a:ext cx="609600" cy="2438400"/>
          </a:xfrm>
          <a:prstGeom prst="rightBrace">
            <a:avLst>
              <a:gd name="adj1" fmla="val 24596"/>
              <a:gd name="adj2" fmla="val 5121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574032" y="2649780"/>
            <a:ext cx="11430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aseline="-2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7200" b="1" baseline="-25000" dirty="0" smtClean="0">
                <a:latin typeface="SutonnyMJ" pitchFamily="2" charset="0"/>
                <a:cs typeface="SutonnyMJ" pitchFamily="2" charset="0"/>
              </a:rPr>
              <a:t>+</a:t>
            </a:r>
            <a:r>
              <a:rPr lang="bn-BD" sz="7200" baseline="-25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4752" y="2694024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81000"/>
            <a:ext cx="533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ydrange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96" y="398208"/>
            <a:ext cx="3094704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971800"/>
            <a:ext cx="57912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বই এর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 বের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WP_20150620_10_30_49_Pro.jpg"/>
          <p:cNvPicPr>
            <a:picLocks noChangeAspect="1"/>
          </p:cNvPicPr>
          <p:nvPr/>
        </p:nvPicPr>
        <p:blipFill rotWithShape="1">
          <a:blip r:embed="rId3" cstate="print"/>
          <a:srcRect l="8980" t="27004" r="17241"/>
          <a:stretch/>
        </p:blipFill>
        <p:spPr>
          <a:xfrm>
            <a:off x="685800" y="2590800"/>
            <a:ext cx="7848599" cy="42672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533400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জোড়ায় চিন্তা করে বল। </a:t>
            </a:r>
            <a:endParaRPr lang="en-US" sz="4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4856" y="639108"/>
            <a:ext cx="1066800" cy="1066800"/>
          </a:xfrm>
          <a:prstGeom prst="rect">
            <a:avLst/>
          </a:prstGeom>
        </p:spPr>
      </p:pic>
      <p:pic>
        <p:nvPicPr>
          <p:cNvPr id="12" name="Picture 1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256" y="639108"/>
            <a:ext cx="1066800" cy="1066800"/>
          </a:xfrm>
          <a:prstGeom prst="rect">
            <a:avLst/>
          </a:prstGeom>
        </p:spPr>
      </p:pic>
      <p:pic>
        <p:nvPicPr>
          <p:cNvPr id="13" name="Picture 1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5944" y="639108"/>
            <a:ext cx="1066800" cy="1066800"/>
          </a:xfrm>
          <a:prstGeom prst="rect">
            <a:avLst/>
          </a:prstGeom>
        </p:spPr>
      </p:pic>
      <p:pic>
        <p:nvPicPr>
          <p:cNvPr id="14" name="Picture 1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244" y="2605548"/>
            <a:ext cx="1066800" cy="1066800"/>
          </a:xfrm>
          <a:prstGeom prst="rect">
            <a:avLst/>
          </a:prstGeom>
        </p:spPr>
      </p:pic>
      <p:pic>
        <p:nvPicPr>
          <p:cNvPr id="15" name="Picture 1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644" y="2605548"/>
            <a:ext cx="1066800" cy="1066800"/>
          </a:xfrm>
          <a:prstGeom prst="rect">
            <a:avLst/>
          </a:prstGeom>
        </p:spPr>
      </p:pic>
      <p:pic>
        <p:nvPicPr>
          <p:cNvPr id="16" name="Picture 1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044" y="2605548"/>
            <a:ext cx="1066800" cy="1066800"/>
          </a:xfrm>
          <a:prstGeom prst="rect">
            <a:avLst/>
          </a:prstGeom>
        </p:spPr>
      </p:pic>
      <p:pic>
        <p:nvPicPr>
          <p:cNvPr id="18" name="Picture 17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8656" y="2622756"/>
            <a:ext cx="1066800" cy="1066800"/>
          </a:xfrm>
          <a:prstGeom prst="rect">
            <a:avLst/>
          </a:prstGeom>
        </p:spPr>
      </p:pic>
      <p:pic>
        <p:nvPicPr>
          <p:cNvPr id="19" name="Picture 18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3056" y="2622756"/>
            <a:ext cx="1066800" cy="1066800"/>
          </a:xfrm>
          <a:prstGeom prst="rect">
            <a:avLst/>
          </a:prstGeom>
        </p:spPr>
      </p:pic>
      <p:pic>
        <p:nvPicPr>
          <p:cNvPr id="20" name="Picture 19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9744" y="2622756"/>
            <a:ext cx="1066800" cy="1066800"/>
          </a:xfrm>
          <a:prstGeom prst="rect">
            <a:avLst/>
          </a:prstGeom>
        </p:spPr>
      </p:pic>
      <p:pic>
        <p:nvPicPr>
          <p:cNvPr id="21" name="Picture 20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565784"/>
            <a:ext cx="1066800" cy="1066800"/>
          </a:xfrm>
          <a:prstGeom prst="rect">
            <a:avLst/>
          </a:prstGeom>
        </p:spPr>
      </p:pic>
      <p:pic>
        <p:nvPicPr>
          <p:cNvPr id="22" name="Picture 2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565784"/>
            <a:ext cx="1066800" cy="1066800"/>
          </a:xfrm>
          <a:prstGeom prst="rect">
            <a:avLst/>
          </a:prstGeom>
        </p:spPr>
      </p:pic>
      <p:pic>
        <p:nvPicPr>
          <p:cNvPr id="23" name="Picture 2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1488" y="1565784"/>
            <a:ext cx="1066800" cy="1066800"/>
          </a:xfrm>
          <a:prstGeom prst="rect">
            <a:avLst/>
          </a:prstGeom>
        </p:spPr>
      </p:pic>
      <p:pic>
        <p:nvPicPr>
          <p:cNvPr id="24" name="Picture 2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12" y="562908"/>
            <a:ext cx="1066800" cy="1066800"/>
          </a:xfrm>
          <a:prstGeom prst="rect">
            <a:avLst/>
          </a:prstGeom>
        </p:spPr>
      </p:pic>
      <p:pic>
        <p:nvPicPr>
          <p:cNvPr id="25" name="Picture 2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12" y="562908"/>
            <a:ext cx="1066800" cy="1066800"/>
          </a:xfrm>
          <a:prstGeom prst="rect">
            <a:avLst/>
          </a:prstGeom>
        </p:spPr>
      </p:pic>
      <p:pic>
        <p:nvPicPr>
          <p:cNvPr id="26" name="Picture 2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8300" y="562908"/>
            <a:ext cx="1066800" cy="1066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6292" y="4589208"/>
            <a:ext cx="53340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3 × 5 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4589208"/>
            <a:ext cx="2133600" cy="186204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15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3444" y="1435512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14478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35052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35052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2438400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nb.gif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6553200" y="3200400"/>
            <a:ext cx="2590800" cy="3376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733800"/>
            <a:ext cx="452530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3 × 5 =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3296" y="3733800"/>
            <a:ext cx="17526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15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101608" y="5434776"/>
            <a:ext cx="3382308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3 × 6 =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7164" y="5434776"/>
            <a:ext cx="12954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18</a:t>
            </a:r>
            <a:endParaRPr lang="en-US" sz="1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970920" y="378540"/>
            <a:ext cx="2772696" cy="1843548"/>
            <a:chOff x="970920" y="378540"/>
            <a:chExt cx="2772696" cy="1843548"/>
          </a:xfrm>
        </p:grpSpPr>
        <p:sp>
          <p:nvSpPr>
            <p:cNvPr id="39" name="Rounded Rectangle 38"/>
            <p:cNvSpPr/>
            <p:nvPr/>
          </p:nvSpPr>
          <p:spPr>
            <a:xfrm>
              <a:off x="970920" y="378540"/>
              <a:ext cx="2772696" cy="160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668" y="439992"/>
              <a:ext cx="882444" cy="914400"/>
            </a:xfrm>
            <a:prstGeom prst="rect">
              <a:avLst/>
            </a:prstGeom>
          </p:spPr>
        </p:pic>
        <p:pic>
          <p:nvPicPr>
            <p:cNvPr id="11" name="Picture 10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2860" y="439992"/>
              <a:ext cx="882444" cy="914400"/>
            </a:xfrm>
            <a:prstGeom prst="rect">
              <a:avLst/>
            </a:prstGeom>
          </p:spPr>
        </p:pic>
        <p:pic>
          <p:nvPicPr>
            <p:cNvPr id="12" name="Picture 11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4468" y="439992"/>
              <a:ext cx="882444" cy="9144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772256" y="1114092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334000" y="381000"/>
            <a:ext cx="2772696" cy="1814052"/>
            <a:chOff x="5334000" y="381000"/>
            <a:chExt cx="2772696" cy="1814052"/>
          </a:xfrm>
        </p:grpSpPr>
        <p:sp>
          <p:nvSpPr>
            <p:cNvPr id="40" name="Rounded Rectangle 39"/>
            <p:cNvSpPr/>
            <p:nvPr/>
          </p:nvSpPr>
          <p:spPr>
            <a:xfrm>
              <a:off x="5334000" y="381000"/>
              <a:ext cx="2772696" cy="160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1" name="Picture 40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8748" y="442452"/>
              <a:ext cx="882444" cy="914400"/>
            </a:xfrm>
            <a:prstGeom prst="rect">
              <a:avLst/>
            </a:prstGeom>
          </p:spPr>
        </p:pic>
        <p:pic>
          <p:nvPicPr>
            <p:cNvPr id="42" name="Picture 41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5940" y="442452"/>
              <a:ext cx="882444" cy="914400"/>
            </a:xfrm>
            <a:prstGeom prst="rect">
              <a:avLst/>
            </a:prstGeom>
          </p:spPr>
        </p:pic>
        <p:pic>
          <p:nvPicPr>
            <p:cNvPr id="43" name="Picture 42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7548" y="442452"/>
              <a:ext cx="882444" cy="914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154992" y="1087056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70920" y="2052480"/>
            <a:ext cx="2772696" cy="1843548"/>
            <a:chOff x="970920" y="2052480"/>
            <a:chExt cx="2772696" cy="1843548"/>
          </a:xfrm>
        </p:grpSpPr>
        <p:sp>
          <p:nvSpPr>
            <p:cNvPr id="45" name="Rounded Rectangle 44"/>
            <p:cNvSpPr/>
            <p:nvPr/>
          </p:nvSpPr>
          <p:spPr>
            <a:xfrm>
              <a:off x="970920" y="2052480"/>
              <a:ext cx="2772696" cy="160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6" name="Picture 45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668" y="2113932"/>
              <a:ext cx="882444" cy="914400"/>
            </a:xfrm>
            <a:prstGeom prst="rect">
              <a:avLst/>
            </a:prstGeom>
          </p:spPr>
        </p:pic>
        <p:pic>
          <p:nvPicPr>
            <p:cNvPr id="47" name="Picture 46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2860" y="2113932"/>
              <a:ext cx="882444" cy="914400"/>
            </a:xfrm>
            <a:prstGeom prst="rect">
              <a:avLst/>
            </a:prstGeom>
          </p:spPr>
        </p:pic>
        <p:pic>
          <p:nvPicPr>
            <p:cNvPr id="48" name="Picture 47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4468" y="2113932"/>
              <a:ext cx="882444" cy="9144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772256" y="2788032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0" y="2054940"/>
            <a:ext cx="2772696" cy="1814052"/>
            <a:chOff x="5334000" y="2054940"/>
            <a:chExt cx="2772696" cy="1814052"/>
          </a:xfrm>
        </p:grpSpPr>
        <p:sp>
          <p:nvSpPr>
            <p:cNvPr id="50" name="Rounded Rectangle 49"/>
            <p:cNvSpPr/>
            <p:nvPr/>
          </p:nvSpPr>
          <p:spPr>
            <a:xfrm>
              <a:off x="5334000" y="2054940"/>
              <a:ext cx="2772696" cy="160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1" name="Picture 50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8748" y="2116392"/>
              <a:ext cx="882444" cy="914400"/>
            </a:xfrm>
            <a:prstGeom prst="rect">
              <a:avLst/>
            </a:prstGeom>
          </p:spPr>
        </p:pic>
        <p:pic>
          <p:nvPicPr>
            <p:cNvPr id="52" name="Picture 51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5940" y="2116392"/>
              <a:ext cx="882444" cy="914400"/>
            </a:xfrm>
            <a:prstGeom prst="rect">
              <a:avLst/>
            </a:prstGeom>
          </p:spPr>
        </p:pic>
        <p:pic>
          <p:nvPicPr>
            <p:cNvPr id="53" name="Picture 52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7548" y="2116392"/>
              <a:ext cx="882444" cy="914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6154992" y="2760996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70920" y="3731340"/>
            <a:ext cx="2772696" cy="1843548"/>
            <a:chOff x="970920" y="3731340"/>
            <a:chExt cx="2772696" cy="1843548"/>
          </a:xfrm>
        </p:grpSpPr>
        <p:sp>
          <p:nvSpPr>
            <p:cNvPr id="55" name="Rounded Rectangle 54"/>
            <p:cNvSpPr/>
            <p:nvPr/>
          </p:nvSpPr>
          <p:spPr>
            <a:xfrm>
              <a:off x="970920" y="3731340"/>
              <a:ext cx="2772696" cy="160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6" name="Picture 55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668" y="3792792"/>
              <a:ext cx="882444" cy="914400"/>
            </a:xfrm>
            <a:prstGeom prst="rect">
              <a:avLst/>
            </a:prstGeom>
          </p:spPr>
        </p:pic>
        <p:pic>
          <p:nvPicPr>
            <p:cNvPr id="57" name="Picture 56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2860" y="3792792"/>
              <a:ext cx="882444" cy="914400"/>
            </a:xfrm>
            <a:prstGeom prst="rect">
              <a:avLst/>
            </a:prstGeom>
          </p:spPr>
        </p:pic>
        <p:pic>
          <p:nvPicPr>
            <p:cNvPr id="58" name="Picture 57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4468" y="3792792"/>
              <a:ext cx="882444" cy="9144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828800" y="4466892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334000" y="3733800"/>
            <a:ext cx="2772696" cy="1814052"/>
            <a:chOff x="5334000" y="3733800"/>
            <a:chExt cx="2772696" cy="1814052"/>
          </a:xfrm>
        </p:grpSpPr>
        <p:sp>
          <p:nvSpPr>
            <p:cNvPr id="60" name="Rounded Rectangle 59"/>
            <p:cNvSpPr/>
            <p:nvPr/>
          </p:nvSpPr>
          <p:spPr>
            <a:xfrm>
              <a:off x="5334000" y="3733800"/>
              <a:ext cx="2772696" cy="160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1" name="Picture 60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8748" y="3795252"/>
              <a:ext cx="882444" cy="914400"/>
            </a:xfrm>
            <a:prstGeom prst="rect">
              <a:avLst/>
            </a:prstGeom>
          </p:spPr>
        </p:pic>
        <p:pic>
          <p:nvPicPr>
            <p:cNvPr id="62" name="Picture 61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5940" y="3795252"/>
              <a:ext cx="882444" cy="914400"/>
            </a:xfrm>
            <a:prstGeom prst="rect">
              <a:avLst/>
            </a:prstGeom>
          </p:spPr>
        </p:pic>
        <p:pic>
          <p:nvPicPr>
            <p:cNvPr id="63" name="Picture 62" descr="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7548" y="3795252"/>
              <a:ext cx="882444" cy="9144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54992" y="4439856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Image\1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504" y="381000"/>
            <a:ext cx="8458200" cy="6096000"/>
          </a:xfrm>
          <a:prstGeom prst="rect">
            <a:avLst/>
          </a:prstGeom>
          <a:noFill/>
        </p:spPr>
      </p:pic>
      <p:pic>
        <p:nvPicPr>
          <p:cNvPr id="4" name="Picture 3" descr="0-2gelebloe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105400"/>
            <a:ext cx="4038600" cy="1295400"/>
          </a:xfrm>
          <a:prstGeom prst="rect">
            <a:avLst/>
          </a:prstGeom>
        </p:spPr>
      </p:pic>
      <p:pic>
        <p:nvPicPr>
          <p:cNvPr id="5" name="Picture 4" descr="WP_20150620_10_31_13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905000"/>
            <a:ext cx="7543800" cy="30480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দলে বিভক্ত হয়ে নামতাটি বল।  </a:t>
            </a:r>
            <a:endParaRPr lang="en-US" sz="4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 × 1 = 3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98366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3 × 2 = 6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767788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 × 3 = 9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8564" y="3605988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 × 4 = 12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7556" y="4449108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3 × 5 = 15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8060" y="5287308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 × 6 = 18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2819400" cy="4419600"/>
          </a:xfrm>
          <a:prstGeom prst="rect">
            <a:avLst/>
          </a:prstGeom>
        </p:spPr>
      </p:pic>
      <p:pic>
        <p:nvPicPr>
          <p:cNvPr id="10" name="Picture 9" descr="0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00800" y="228600"/>
            <a:ext cx="2743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288" y="425244"/>
            <a:ext cx="7162800" cy="2819400"/>
          </a:xfrm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দুলাল হালদার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b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কুমনা সরকারী প্রাথমিক 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ছাতক,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Image\526264_371633576261489_144120950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8305800" cy="2971800"/>
          </a:xfrm>
          <a:prstGeom prst="rect">
            <a:avLst/>
          </a:prstGeom>
          <a:noFill/>
        </p:spPr>
      </p:pic>
      <p:pic>
        <p:nvPicPr>
          <p:cNvPr id="4" name="Picture 3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84" y="400668"/>
            <a:ext cx="16764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2552"/>
            <a:ext cx="2743200" cy="16448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47786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7890162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5562600"/>
            <a:ext cx="44294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age\Math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</p:spPr>
      </p:pic>
      <p:sp>
        <p:nvSpPr>
          <p:cNvPr id="2" name="Sun 1"/>
          <p:cNvSpPr/>
          <p:nvPr/>
        </p:nvSpPr>
        <p:spPr>
          <a:xfrm>
            <a:off x="5029200" y="3886200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/>
          <p:cNvSpPr/>
          <p:nvPr/>
        </p:nvSpPr>
        <p:spPr>
          <a:xfrm>
            <a:off x="2964844" y="4520376"/>
            <a:ext cx="845156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1772256" y="1801320"/>
            <a:ext cx="685800" cy="71327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3905856" y="1828800"/>
            <a:ext cx="660400" cy="656983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052" y="533400"/>
            <a:ext cx="986204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456" y="6096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7702" y="994354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75456" y="1558679"/>
            <a:ext cx="1701800" cy="6511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6156" y="1930063"/>
            <a:ext cx="1333500" cy="5083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0600" y="3276600"/>
            <a:ext cx="792285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2102" y="2702004"/>
            <a:ext cx="457969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 smtClean="0">
                <a:ln/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n/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দ্বিতীয়</a:t>
            </a:r>
            <a:endParaRPr lang="en-US" sz="4000" b="1" dirty="0">
              <a:ln/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90800" y="4191000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0116" y="4445950"/>
            <a:ext cx="2523884" cy="8880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3429000"/>
            <a:ext cx="1016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399" y="3708737"/>
            <a:ext cx="2815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ষয়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4572000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4876800"/>
            <a:ext cx="210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থমিক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54864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4800" y="5638800"/>
            <a:ext cx="172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ণিত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80" y="609600"/>
            <a:ext cx="2800350" cy="4013835"/>
          </a:xfrm>
          <a:prstGeom prst="rect">
            <a:avLst/>
          </a:prstGeom>
        </p:spPr>
      </p:pic>
      <p:pic>
        <p:nvPicPr>
          <p:cNvPr id="23" name="Picture 22" descr="0-glitter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6101" y="5273747"/>
            <a:ext cx="1189775" cy="127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/>
      <p:bldP spid="8" grpId="0"/>
      <p:bldP spid="11" grpId="0" animBg="1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mage\Mat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2743200" y="381000"/>
            <a:ext cx="35814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8480" y="1573164"/>
            <a:ext cx="496284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¸Y </a:t>
            </a:r>
            <a:r>
              <a:rPr lang="en-US" sz="7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7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bvgZv</a:t>
            </a:r>
            <a:endParaRPr lang="en-US" sz="7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352800"/>
            <a:ext cx="29787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পৃষ্ঠা- ৪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endParaRPr lang="en-US" sz="5400" dirty="0"/>
          </a:p>
        </p:txBody>
      </p:sp>
      <p:pic>
        <p:nvPicPr>
          <p:cNvPr id="5" name="Picture 4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968" y="2558844"/>
            <a:ext cx="5029200" cy="1019175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1600200" y="838200"/>
            <a:ext cx="990600" cy="914400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6096000" y="838200"/>
            <a:ext cx="990600" cy="914400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985680" y="5257800"/>
            <a:ext cx="990600" cy="914400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005480" y="5181600"/>
            <a:ext cx="990600" cy="914400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nimated gif flowers images glitter 5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680" y="4213116"/>
            <a:ext cx="442912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90708"/>
            <a:ext cx="32004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295216"/>
            <a:ext cx="83820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 অনুযায়ী কত গুলো বল আছে বের করতে পারবে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 এর গুনের নামতা তৈরি করতে পারবে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96100" y="4953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2156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5304" y="4665408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787944" y="4740372"/>
            <a:ext cx="1952625" cy="1724025"/>
          </a:xfrm>
          <a:prstGeom prst="rect">
            <a:avLst/>
          </a:prstGeom>
        </p:spPr>
      </p:pic>
      <p:pic>
        <p:nvPicPr>
          <p:cNvPr id="11" name="Picture 10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24000"/>
            <a:ext cx="50292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457200" y="685800"/>
            <a:ext cx="83058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38200" y="4267200"/>
            <a:ext cx="65876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smtClean="0">
                <a:latin typeface="Aharoni"/>
                <a:cs typeface="Aharoni"/>
              </a:rPr>
              <a:t>× 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 = </a:t>
            </a:r>
            <a:r>
              <a:rPr lang="bn-IN" sz="11500" dirty="0">
                <a:latin typeface="NikoshBAN" pitchFamily="2" charset="0"/>
                <a:cs typeface="SutonnyMJ" pitchFamily="2" charset="0"/>
              </a:rPr>
              <a:t>৩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3" name="Picture 82" descr="Ball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1840" y="914400"/>
            <a:ext cx="2667000" cy="2514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7" name="Picture 86" descr="Ball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004" y="914400"/>
            <a:ext cx="2667000" cy="2514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8" name="Picture 87" descr="Ball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2640" y="916860"/>
            <a:ext cx="2667000" cy="2514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/>
          <p:nvPr/>
        </p:nvGrpSpPr>
        <p:grpSpPr>
          <a:xfrm>
            <a:off x="4670316" y="1278180"/>
            <a:ext cx="4114800" cy="2057400"/>
            <a:chOff x="381000" y="656304"/>
            <a:chExt cx="2286000" cy="685800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656304"/>
              <a:ext cx="2286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465667" y="685800"/>
              <a:ext cx="2159000" cy="609600"/>
              <a:chOff x="465667" y="685800"/>
              <a:chExt cx="2159000" cy="609600"/>
            </a:xfrm>
          </p:grpSpPr>
          <p:pic>
            <p:nvPicPr>
              <p:cNvPr id="7" name="Picture 6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5667" y="685800"/>
                <a:ext cx="731405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8" name="Picture 7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43000" y="685800"/>
                <a:ext cx="762000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9" name="Picture 8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55836" y="685800"/>
                <a:ext cx="768831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1295400" y="3733800"/>
            <a:ext cx="640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27"/>
          <p:cNvGrpSpPr/>
          <p:nvPr/>
        </p:nvGrpSpPr>
        <p:grpSpPr>
          <a:xfrm>
            <a:off x="361332" y="1278180"/>
            <a:ext cx="4114800" cy="2057400"/>
            <a:chOff x="381000" y="656304"/>
            <a:chExt cx="2286000" cy="685800"/>
          </a:xfrm>
        </p:grpSpPr>
        <p:sp>
          <p:nvSpPr>
            <p:cNvPr id="17" name="Rounded Rectangle 16"/>
            <p:cNvSpPr/>
            <p:nvPr/>
          </p:nvSpPr>
          <p:spPr>
            <a:xfrm>
              <a:off x="381000" y="656304"/>
              <a:ext cx="2286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9"/>
            <p:cNvGrpSpPr/>
            <p:nvPr/>
          </p:nvGrpSpPr>
          <p:grpSpPr>
            <a:xfrm>
              <a:off x="465667" y="685800"/>
              <a:ext cx="2159000" cy="609600"/>
              <a:chOff x="465667" y="685800"/>
              <a:chExt cx="2159000" cy="609600"/>
            </a:xfrm>
          </p:grpSpPr>
          <p:pic>
            <p:nvPicPr>
              <p:cNvPr id="19" name="Picture 18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5667" y="685800"/>
                <a:ext cx="731405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0" name="Picture 19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43000" y="685800"/>
                <a:ext cx="762000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1" name="Picture 20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55836" y="685800"/>
                <a:ext cx="768831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/>
          <p:nvPr/>
        </p:nvGrpSpPr>
        <p:grpSpPr>
          <a:xfrm>
            <a:off x="381000" y="764460"/>
            <a:ext cx="4114800" cy="1752600"/>
            <a:chOff x="381000" y="656304"/>
            <a:chExt cx="2286000" cy="685800"/>
          </a:xfrm>
        </p:grpSpPr>
        <p:sp>
          <p:nvSpPr>
            <p:cNvPr id="16" name="Rounded Rectangle 15"/>
            <p:cNvSpPr/>
            <p:nvPr/>
          </p:nvSpPr>
          <p:spPr>
            <a:xfrm>
              <a:off x="381000" y="656304"/>
              <a:ext cx="2286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35"/>
            <p:cNvGrpSpPr/>
            <p:nvPr/>
          </p:nvGrpSpPr>
          <p:grpSpPr>
            <a:xfrm>
              <a:off x="609600" y="685800"/>
              <a:ext cx="1833708" cy="609600"/>
              <a:chOff x="609600" y="685800"/>
              <a:chExt cx="1833708" cy="609600"/>
            </a:xfrm>
          </p:grpSpPr>
          <p:pic>
            <p:nvPicPr>
              <p:cNvPr id="18" name="Picture 17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09600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9" name="Picture 18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3960" y="685800"/>
                <a:ext cx="587473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0" name="Picture 19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55836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sp>
        <p:nvSpPr>
          <p:cNvPr id="21" name="TextBox 20"/>
          <p:cNvSpPr txBox="1"/>
          <p:nvPr/>
        </p:nvSpPr>
        <p:spPr>
          <a:xfrm>
            <a:off x="1637052" y="480185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8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smtClean="0">
                <a:latin typeface="Aharoni"/>
                <a:cs typeface="Aharoni"/>
              </a:rPr>
              <a:t>× 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8800" dirty="0" smtClean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5652" y="5046408"/>
            <a:ext cx="1524000" cy="1066800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3860" y="4876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4" name="Group 33"/>
          <p:cNvGrpSpPr/>
          <p:nvPr/>
        </p:nvGrpSpPr>
        <p:grpSpPr>
          <a:xfrm>
            <a:off x="4572000" y="762000"/>
            <a:ext cx="4191000" cy="1752600"/>
            <a:chOff x="381000" y="656304"/>
            <a:chExt cx="2286000" cy="685800"/>
          </a:xfrm>
        </p:grpSpPr>
        <p:sp>
          <p:nvSpPr>
            <p:cNvPr id="25" name="Rounded Rectangle 24"/>
            <p:cNvSpPr/>
            <p:nvPr/>
          </p:nvSpPr>
          <p:spPr>
            <a:xfrm>
              <a:off x="381000" y="656304"/>
              <a:ext cx="2286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35"/>
            <p:cNvGrpSpPr/>
            <p:nvPr/>
          </p:nvGrpSpPr>
          <p:grpSpPr>
            <a:xfrm>
              <a:off x="609600" y="685800"/>
              <a:ext cx="1833708" cy="609600"/>
              <a:chOff x="609600" y="685800"/>
              <a:chExt cx="1833708" cy="609600"/>
            </a:xfrm>
          </p:grpSpPr>
          <p:pic>
            <p:nvPicPr>
              <p:cNvPr id="27" name="Picture 26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09600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8" name="Picture 27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3960" y="685800"/>
                <a:ext cx="587473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9" name="Picture 28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55836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30" name="Group 33"/>
          <p:cNvGrpSpPr/>
          <p:nvPr/>
        </p:nvGrpSpPr>
        <p:grpSpPr>
          <a:xfrm>
            <a:off x="2209800" y="2743200"/>
            <a:ext cx="4572000" cy="1752600"/>
            <a:chOff x="381000" y="656304"/>
            <a:chExt cx="2286000" cy="685800"/>
          </a:xfrm>
        </p:grpSpPr>
        <p:sp>
          <p:nvSpPr>
            <p:cNvPr id="31" name="Rounded Rectangle 30"/>
            <p:cNvSpPr/>
            <p:nvPr/>
          </p:nvSpPr>
          <p:spPr>
            <a:xfrm>
              <a:off x="381000" y="656304"/>
              <a:ext cx="2286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5"/>
            <p:cNvGrpSpPr/>
            <p:nvPr/>
          </p:nvGrpSpPr>
          <p:grpSpPr>
            <a:xfrm>
              <a:off x="609600" y="685800"/>
              <a:ext cx="1833708" cy="609600"/>
              <a:chOff x="609600" y="685800"/>
              <a:chExt cx="1833708" cy="609600"/>
            </a:xfrm>
          </p:grpSpPr>
          <p:pic>
            <p:nvPicPr>
              <p:cNvPr id="33" name="Picture 32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09600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34" name="Picture 33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3960" y="685800"/>
                <a:ext cx="587473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35" name="Picture 34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55836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51"/>
          <p:cNvGrpSpPr/>
          <p:nvPr/>
        </p:nvGrpSpPr>
        <p:grpSpPr>
          <a:xfrm>
            <a:off x="383460" y="1143000"/>
            <a:ext cx="1981200" cy="1371600"/>
            <a:chOff x="381000" y="656304"/>
            <a:chExt cx="2286000" cy="685800"/>
          </a:xfrm>
        </p:grpSpPr>
        <p:sp>
          <p:nvSpPr>
            <p:cNvPr id="54" name="Rounded Rectangle 52"/>
            <p:cNvSpPr/>
            <p:nvPr/>
          </p:nvSpPr>
          <p:spPr>
            <a:xfrm>
              <a:off x="381000" y="656304"/>
              <a:ext cx="2286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3"/>
            <p:cNvGrpSpPr/>
            <p:nvPr/>
          </p:nvGrpSpPr>
          <p:grpSpPr>
            <a:xfrm>
              <a:off x="609600" y="685800"/>
              <a:ext cx="1833708" cy="609600"/>
              <a:chOff x="609600" y="685800"/>
              <a:chExt cx="1833708" cy="609600"/>
            </a:xfrm>
          </p:grpSpPr>
          <p:pic>
            <p:nvPicPr>
              <p:cNvPr id="56" name="Picture 54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09600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7" name="Picture 56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3960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8" name="Picture 57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55836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36" name="Group 57"/>
          <p:cNvGrpSpPr/>
          <p:nvPr/>
        </p:nvGrpSpPr>
        <p:grpSpPr>
          <a:xfrm>
            <a:off x="2517060" y="1143000"/>
            <a:ext cx="1981200" cy="1371600"/>
            <a:chOff x="381000" y="656304"/>
            <a:chExt cx="2286000" cy="685800"/>
          </a:xfrm>
        </p:grpSpPr>
        <p:sp>
          <p:nvSpPr>
            <p:cNvPr id="49" name="Rounded Rectangle 48"/>
            <p:cNvSpPr/>
            <p:nvPr/>
          </p:nvSpPr>
          <p:spPr>
            <a:xfrm>
              <a:off x="381000" y="656304"/>
              <a:ext cx="2286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59"/>
            <p:cNvGrpSpPr/>
            <p:nvPr/>
          </p:nvGrpSpPr>
          <p:grpSpPr>
            <a:xfrm>
              <a:off x="609600" y="685800"/>
              <a:ext cx="1833708" cy="609600"/>
              <a:chOff x="609600" y="685800"/>
              <a:chExt cx="1833708" cy="609600"/>
            </a:xfrm>
          </p:grpSpPr>
          <p:pic>
            <p:nvPicPr>
              <p:cNvPr id="51" name="Picture 50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09600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2" name="Picture 51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3960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3" name="Picture 52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55836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37" name="Group 63"/>
          <p:cNvGrpSpPr/>
          <p:nvPr/>
        </p:nvGrpSpPr>
        <p:grpSpPr>
          <a:xfrm>
            <a:off x="4650660" y="1143000"/>
            <a:ext cx="1981200" cy="1371600"/>
            <a:chOff x="381000" y="656304"/>
            <a:chExt cx="2286000" cy="685800"/>
          </a:xfrm>
        </p:grpSpPr>
        <p:sp>
          <p:nvSpPr>
            <p:cNvPr id="44" name="Rounded Rectangle 43"/>
            <p:cNvSpPr/>
            <p:nvPr/>
          </p:nvSpPr>
          <p:spPr>
            <a:xfrm>
              <a:off x="381000" y="656304"/>
              <a:ext cx="2286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5"/>
            <p:cNvGrpSpPr/>
            <p:nvPr/>
          </p:nvGrpSpPr>
          <p:grpSpPr>
            <a:xfrm>
              <a:off x="609600" y="685800"/>
              <a:ext cx="1833708" cy="609600"/>
              <a:chOff x="609600" y="685800"/>
              <a:chExt cx="1833708" cy="609600"/>
            </a:xfrm>
          </p:grpSpPr>
          <p:pic>
            <p:nvPicPr>
              <p:cNvPr id="46" name="Picture 45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09600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7" name="Picture 46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3960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8" name="Picture 47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55836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38" name="Group 69"/>
          <p:cNvGrpSpPr/>
          <p:nvPr/>
        </p:nvGrpSpPr>
        <p:grpSpPr>
          <a:xfrm>
            <a:off x="6784260" y="1143000"/>
            <a:ext cx="1981200" cy="1371600"/>
            <a:chOff x="381000" y="656304"/>
            <a:chExt cx="2286000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381000" y="656304"/>
              <a:ext cx="2286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71"/>
            <p:cNvGrpSpPr/>
            <p:nvPr/>
          </p:nvGrpSpPr>
          <p:grpSpPr>
            <a:xfrm>
              <a:off x="609600" y="685800"/>
              <a:ext cx="1833708" cy="609600"/>
              <a:chOff x="609600" y="685800"/>
              <a:chExt cx="1833708" cy="609600"/>
            </a:xfrm>
          </p:grpSpPr>
          <p:pic>
            <p:nvPicPr>
              <p:cNvPr id="41" name="Picture 40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09600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2" name="Picture 41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3960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3" name="Picture 42" descr="Ball-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55836" y="685800"/>
                <a:ext cx="587472" cy="6096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sp>
        <p:nvSpPr>
          <p:cNvPr id="62" name="TextBox 61"/>
          <p:cNvSpPr txBox="1"/>
          <p:nvPr/>
        </p:nvSpPr>
        <p:spPr>
          <a:xfrm>
            <a:off x="1796832" y="38100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smtClean="0">
                <a:latin typeface="Aharoni"/>
                <a:cs typeface="Aharoni"/>
              </a:rPr>
              <a:t>×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530632" y="3810000"/>
            <a:ext cx="1524000" cy="1371600"/>
          </a:xfrm>
          <a:prstGeom prst="rect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83032" y="3733800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১২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675</TotalTime>
  <Words>181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PowerPoint Presentation</vt:lpstr>
      <vt:lpstr>দুলাল হালদার সহকারি শিক্ষক কুমনা সরকারী প্রাথমিক বিদ্যালয় ছাতক, সুনামগঞ্জ।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মিছবা বেগম সহকারি শিক্ষক বাগবাড়ী মডেল সরকারী পাড</dc:title>
  <dc:creator>BMGPS</dc:creator>
  <cp:lastModifiedBy>BC</cp:lastModifiedBy>
  <cp:revision>151</cp:revision>
  <dcterms:created xsi:type="dcterms:W3CDTF">2006-08-16T00:00:00Z</dcterms:created>
  <dcterms:modified xsi:type="dcterms:W3CDTF">2019-11-05T20:18:33Z</dcterms:modified>
</cp:coreProperties>
</file>