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7"/>
  </p:notesMasterIdLst>
  <p:sldIdLst>
    <p:sldId id="269" r:id="rId2"/>
    <p:sldId id="282" r:id="rId3"/>
    <p:sldId id="281" r:id="rId4"/>
    <p:sldId id="272" r:id="rId5"/>
    <p:sldId id="277" r:id="rId6"/>
    <p:sldId id="259" r:id="rId7"/>
    <p:sldId id="260" r:id="rId8"/>
    <p:sldId id="261" r:id="rId9"/>
    <p:sldId id="262" r:id="rId10"/>
    <p:sldId id="276" r:id="rId11"/>
    <p:sldId id="263" r:id="rId12"/>
    <p:sldId id="264" r:id="rId13"/>
    <p:sldId id="284" r:id="rId14"/>
    <p:sldId id="265" r:id="rId15"/>
    <p:sldId id="266" r:id="rId1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1528" autoAdjust="0"/>
  </p:normalViewPr>
  <p:slideViewPr>
    <p:cSldViewPr showGuides="1">
      <p:cViewPr>
        <p:scale>
          <a:sx n="66" d="100"/>
          <a:sy n="66" d="100"/>
        </p:scale>
        <p:origin x="-948" y="7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AAB5D14-4357-47C2-B08C-BD568CAC722E}" type="datetimeFigureOut">
              <a:rPr lang="en-US" smtClean="0"/>
              <a:pPr/>
              <a:t>11/3/2019</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156D7EE-BCD2-4F4D-9625-85C92E8B8A4C}" type="slidenum">
              <a:rPr lang="en-US" smtClean="0"/>
              <a:pPr/>
              <a:t>‹#›</a:t>
            </a:fld>
            <a:endParaRPr lang="en-US"/>
          </a:p>
        </p:txBody>
      </p:sp>
    </p:spTree>
    <p:extLst>
      <p:ext uri="{BB962C8B-B14F-4D97-AF65-F5344CB8AC3E}">
        <p14:creationId xmlns:p14="http://schemas.microsoft.com/office/powerpoint/2010/main" val="354768925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bn-BD" dirty="0" smtClean="0"/>
              <a:t> পরিচিতি</a:t>
            </a:r>
            <a:r>
              <a:rPr lang="bn-BD" baseline="0" dirty="0" smtClean="0"/>
              <a:t> স্লাইডটি শুধু শিক্ষকের জন্য। </a:t>
            </a:r>
            <a:r>
              <a:rPr lang="bn-BD" dirty="0" smtClean="0"/>
              <a:t>কন্টেন্টটির মান</a:t>
            </a:r>
            <a:r>
              <a:rPr lang="bn-BD" baseline="0" dirty="0" smtClean="0"/>
              <a:t>সম্মত করার জন্য মতামত দিলে কৃতজ্ঞ থাকবো</a:t>
            </a:r>
            <a:endParaRPr lang="en-US" dirty="0"/>
          </a:p>
        </p:txBody>
      </p:sp>
      <p:sp>
        <p:nvSpPr>
          <p:cNvPr id="4" name="Slide Number Placeholder 3"/>
          <p:cNvSpPr>
            <a:spLocks noGrp="1"/>
          </p:cNvSpPr>
          <p:nvPr>
            <p:ph type="sldNum" sz="quarter" idx="10"/>
          </p:nvPr>
        </p:nvSpPr>
        <p:spPr/>
        <p:txBody>
          <a:bodyPr/>
          <a:lstStyle/>
          <a:p>
            <a:fld id="{75EFBA06-131C-4859-9C39-A0BB73E6E75A}" type="slidenum">
              <a:rPr lang="en-US" smtClean="0"/>
              <a:pPr/>
              <a:t>2</a:t>
            </a:fld>
            <a:endParaRPr lang="en-US"/>
          </a:p>
        </p:txBody>
      </p:sp>
    </p:spTree>
    <p:extLst>
      <p:ext uri="{BB962C8B-B14F-4D97-AF65-F5344CB8AC3E}">
        <p14:creationId xmlns:p14="http://schemas.microsoft.com/office/powerpoint/2010/main" val="72032756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bn-BD" dirty="0" smtClean="0"/>
              <a:t>উল্লেখিত</a:t>
            </a:r>
            <a:r>
              <a:rPr lang="bn-BD" baseline="0" dirty="0" smtClean="0"/>
              <a:t> প্রশ্ন ছাড়াও শিক্ষক নিজ থেকে পাঠ সংশিষ্ট প্রশ্নের মাধ্যমে শিক্ষার্থীকে মূল্যায়ন করতে পারেন</a:t>
            </a:r>
            <a:endParaRPr lang="en-US" dirty="0"/>
          </a:p>
        </p:txBody>
      </p:sp>
      <p:sp>
        <p:nvSpPr>
          <p:cNvPr id="4" name="Slide Number Placeholder 3"/>
          <p:cNvSpPr>
            <a:spLocks noGrp="1"/>
          </p:cNvSpPr>
          <p:nvPr>
            <p:ph type="sldNum" sz="quarter" idx="10"/>
          </p:nvPr>
        </p:nvSpPr>
        <p:spPr/>
        <p:txBody>
          <a:bodyPr/>
          <a:lstStyle/>
          <a:p>
            <a:fld id="{9156D7EE-BCD2-4F4D-9625-85C92E8B8A4C}" type="slidenum">
              <a:rPr lang="en-US" smtClean="0"/>
              <a:pPr/>
              <a:t>12</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bn-BD" dirty="0" smtClean="0"/>
              <a:t>শিক্ষার্থী</a:t>
            </a:r>
            <a:r>
              <a:rPr lang="bn-BD" baseline="0" dirty="0" smtClean="0"/>
              <a:t> শব্দগুলো নিজ নিজ খাতায় লিখে নিবে এবং শিক্ষক ইচ্ছে করলে পুনরালোচনা করতে পারেন।</a:t>
            </a:r>
            <a:endParaRPr lang="en-US" dirty="0"/>
          </a:p>
        </p:txBody>
      </p:sp>
      <p:sp>
        <p:nvSpPr>
          <p:cNvPr id="4" name="Slide Number Placeholder 3"/>
          <p:cNvSpPr>
            <a:spLocks noGrp="1"/>
          </p:cNvSpPr>
          <p:nvPr>
            <p:ph type="sldNum" sz="quarter" idx="10"/>
          </p:nvPr>
        </p:nvSpPr>
        <p:spPr/>
        <p:txBody>
          <a:bodyPr/>
          <a:lstStyle/>
          <a:p>
            <a:fld id="{9156D7EE-BCD2-4F4D-9625-85C92E8B8A4C}" type="slidenum">
              <a:rPr lang="en-US" smtClean="0"/>
              <a:pPr/>
              <a:t>13</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bn-BD" dirty="0" smtClean="0"/>
              <a:t>স্লাইডে উল্লেখিত</a:t>
            </a:r>
            <a:r>
              <a:rPr lang="bn-BD" baseline="0" dirty="0" smtClean="0"/>
              <a:t> বাড়ির কাজ ছাড়া শিক্ষক ইচ্ছে করলে পাঠ সংশ্লিষ্ট সৃজনশীল প্রশ্ন বাড়ির কাজ হিসেবে দিতে পারেন</a:t>
            </a:r>
            <a:endParaRPr lang="en-US" dirty="0"/>
          </a:p>
        </p:txBody>
      </p:sp>
      <p:sp>
        <p:nvSpPr>
          <p:cNvPr id="4" name="Slide Number Placeholder 3"/>
          <p:cNvSpPr>
            <a:spLocks noGrp="1"/>
          </p:cNvSpPr>
          <p:nvPr>
            <p:ph type="sldNum" sz="quarter" idx="10"/>
          </p:nvPr>
        </p:nvSpPr>
        <p:spPr/>
        <p:txBody>
          <a:bodyPr/>
          <a:lstStyle/>
          <a:p>
            <a:fld id="{9156D7EE-BCD2-4F4D-9625-85C92E8B8A4C}" type="slidenum">
              <a:rPr lang="en-US" smtClean="0"/>
              <a:pPr/>
              <a:t>14</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bn-BD" dirty="0" smtClean="0">
                <a:latin typeface="NikoshBAN" pitchFamily="2" charset="0"/>
                <a:cs typeface="NikoshBAN" pitchFamily="2" charset="0"/>
              </a:rPr>
              <a:t>পাঠ</a:t>
            </a:r>
            <a:r>
              <a:rPr lang="bn-BD" baseline="0" dirty="0" smtClean="0">
                <a:latin typeface="NikoshBAN" pitchFamily="2" charset="0"/>
                <a:cs typeface="NikoshBAN" pitchFamily="2" charset="0"/>
              </a:rPr>
              <a:t> শিরোনাম শিক্ষার্থীদের কাছ থেকে বের করে আনার জন্য বাস্তব উপকরণ ব্যবহার করতে পারেন। কিছু ফুল ও ফল সমৃদ্ধ উদ্ভিদ এবং ফুলবিহীন কিছু উদ্ভিদ শিক্ষার্থীদের নিকট উপস্থাপন করে কিছু প্রশ্নের মাধ্যমে পাঠশিরোনাম বের করলে শিক্ষার্থীদের জন্য বুজতে ভাল হবে।</a:t>
            </a:r>
            <a:endParaRPr lang="en-US" dirty="0">
              <a:latin typeface="NikoshBAN" pitchFamily="2" charset="0"/>
              <a:cs typeface="NikoshBAN" pitchFamily="2" charset="0"/>
            </a:endParaRPr>
          </a:p>
        </p:txBody>
      </p:sp>
      <p:sp>
        <p:nvSpPr>
          <p:cNvPr id="4" name="Slide Number Placeholder 3"/>
          <p:cNvSpPr>
            <a:spLocks noGrp="1"/>
          </p:cNvSpPr>
          <p:nvPr>
            <p:ph type="sldNum" sz="quarter" idx="10"/>
          </p:nvPr>
        </p:nvSpPr>
        <p:spPr/>
        <p:txBody>
          <a:bodyPr/>
          <a:lstStyle/>
          <a:p>
            <a:fld id="{9156D7EE-BCD2-4F4D-9625-85C92E8B8A4C}" type="slidenum">
              <a:rPr lang="en-US" smtClean="0"/>
              <a:pPr/>
              <a:t>3</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bn-BD" dirty="0" smtClean="0"/>
              <a:t>পাঠ</a:t>
            </a:r>
            <a:r>
              <a:rPr lang="bn-BD" baseline="0" dirty="0" smtClean="0"/>
              <a:t> শিরোনাম ও তারিখ বোর্ডে লিখে নিবেন</a:t>
            </a:r>
            <a:endParaRPr lang="en-US" dirty="0"/>
          </a:p>
        </p:txBody>
      </p:sp>
      <p:sp>
        <p:nvSpPr>
          <p:cNvPr id="4" name="Slide Number Placeholder 3"/>
          <p:cNvSpPr>
            <a:spLocks noGrp="1"/>
          </p:cNvSpPr>
          <p:nvPr>
            <p:ph type="sldNum" sz="quarter" idx="10"/>
          </p:nvPr>
        </p:nvSpPr>
        <p:spPr/>
        <p:txBody>
          <a:bodyPr/>
          <a:lstStyle/>
          <a:p>
            <a:fld id="{9156D7EE-BCD2-4F4D-9625-85C92E8B8A4C}" type="slidenum">
              <a:rPr lang="en-US" smtClean="0"/>
              <a:pPr/>
              <a:t>4</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bn-BD" dirty="0" smtClean="0"/>
              <a:t>সম্মানিত শিক্ষক</a:t>
            </a:r>
            <a:r>
              <a:rPr lang="bn-BD" baseline="0" dirty="0" smtClean="0"/>
              <a:t> একটি সপুষ্পক উদ্ভিদ শ্রেণিকক্ষে প্রদর্শন করে শিক্ষার্থীদেরকে এর বিভিন্ন অংশ দেখাতে পারেন।</a:t>
            </a:r>
            <a:endParaRPr lang="en-US" dirty="0"/>
          </a:p>
        </p:txBody>
      </p:sp>
      <p:sp>
        <p:nvSpPr>
          <p:cNvPr id="4" name="Slide Number Placeholder 3"/>
          <p:cNvSpPr>
            <a:spLocks noGrp="1"/>
          </p:cNvSpPr>
          <p:nvPr>
            <p:ph type="sldNum" sz="quarter" idx="10"/>
          </p:nvPr>
        </p:nvSpPr>
        <p:spPr/>
        <p:txBody>
          <a:bodyPr/>
          <a:lstStyle/>
          <a:p>
            <a:fld id="{9156D7EE-BCD2-4F4D-9625-85C92E8B8A4C}" type="slidenum">
              <a:rPr lang="en-US" smtClean="0"/>
              <a:pPr/>
              <a:t>6</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bn-BD" dirty="0" smtClean="0"/>
              <a:t>সম্মানিত শিক্ষক</a:t>
            </a:r>
            <a:r>
              <a:rPr lang="bn-BD" baseline="0" dirty="0" smtClean="0"/>
              <a:t> একটি সপুষ্পক উদ্ভিদ শ্রেণিকক্ষে প্রদর্শন করে কাঁচি দ্বারা তার বিভিন্ন অংশ কেটে দেখাতে পারেন।এবং শিক্ষার্থীদেরকে কয়েকটি দলে ভাগ করে একটি সপুষ্পক উদ্ভিদের বিভিন্ন অংশ কেঁটে সাদা কাগজে এঁটে নিচে নাম লিখতে দিতে পারেন। </a:t>
            </a:r>
            <a:endParaRPr lang="en-US" dirty="0" smtClean="0"/>
          </a:p>
          <a:p>
            <a:endParaRPr lang="en-US" dirty="0"/>
          </a:p>
        </p:txBody>
      </p:sp>
      <p:sp>
        <p:nvSpPr>
          <p:cNvPr id="4" name="Slide Number Placeholder 3"/>
          <p:cNvSpPr>
            <a:spLocks noGrp="1"/>
          </p:cNvSpPr>
          <p:nvPr>
            <p:ph type="sldNum" sz="quarter" idx="10"/>
          </p:nvPr>
        </p:nvSpPr>
        <p:spPr/>
        <p:txBody>
          <a:bodyPr/>
          <a:lstStyle/>
          <a:p>
            <a:fld id="{9156D7EE-BCD2-4F4D-9625-85C92E8B8A4C}" type="slidenum">
              <a:rPr lang="en-US" smtClean="0"/>
              <a:pPr/>
              <a:t>7</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err="1" smtClean="0">
                <a:latin typeface="NikoshBAN" pitchFamily="2" charset="0"/>
                <a:cs typeface="NikoshBAN" pitchFamily="2" charset="0"/>
              </a:rPr>
              <a:t>বাস্তব</a:t>
            </a:r>
            <a:r>
              <a:rPr lang="en-US" baseline="0" dirty="0" smtClean="0">
                <a:latin typeface="NikoshBAN" pitchFamily="2" charset="0"/>
                <a:cs typeface="NikoshBAN" pitchFamily="2" charset="0"/>
              </a:rPr>
              <a:t> </a:t>
            </a:r>
            <a:r>
              <a:rPr lang="en-US" baseline="0" dirty="0" err="1" smtClean="0">
                <a:latin typeface="NikoshBAN" pitchFamily="2" charset="0"/>
                <a:cs typeface="NikoshBAN" pitchFamily="2" charset="0"/>
              </a:rPr>
              <a:t>উপকরণের</a:t>
            </a:r>
            <a:r>
              <a:rPr lang="en-US" baseline="0" dirty="0" smtClean="0">
                <a:latin typeface="NikoshBAN" pitchFamily="2" charset="0"/>
                <a:cs typeface="NikoshBAN" pitchFamily="2" charset="0"/>
              </a:rPr>
              <a:t> </a:t>
            </a:r>
            <a:r>
              <a:rPr lang="en-US" baseline="0" dirty="0" err="1" smtClean="0">
                <a:latin typeface="NikoshBAN" pitchFamily="2" charset="0"/>
                <a:cs typeface="NikoshBAN" pitchFamily="2" charset="0"/>
              </a:rPr>
              <a:t>মাধ্যমে</a:t>
            </a:r>
            <a:r>
              <a:rPr lang="en-US" baseline="0" dirty="0" smtClean="0">
                <a:latin typeface="NikoshBAN" pitchFamily="2" charset="0"/>
                <a:cs typeface="NikoshBAN" pitchFamily="2" charset="0"/>
              </a:rPr>
              <a:t> </a:t>
            </a:r>
            <a:r>
              <a:rPr lang="en-US" baseline="0" dirty="0" err="1" smtClean="0">
                <a:latin typeface="NikoshBAN" pitchFamily="2" charset="0"/>
                <a:cs typeface="NikoshBAN" pitchFamily="2" charset="0"/>
              </a:rPr>
              <a:t>শ্রেণিকক্ষে</a:t>
            </a:r>
            <a:r>
              <a:rPr lang="en-US" baseline="0" dirty="0" smtClean="0">
                <a:latin typeface="NikoshBAN" pitchFamily="2" charset="0"/>
                <a:cs typeface="NikoshBAN" pitchFamily="2" charset="0"/>
              </a:rPr>
              <a:t> </a:t>
            </a:r>
            <a:r>
              <a:rPr lang="en-US" baseline="0" dirty="0" err="1" smtClean="0">
                <a:latin typeface="NikoshBAN" pitchFamily="2" charset="0"/>
                <a:cs typeface="NikoshBAN" pitchFamily="2" charset="0"/>
              </a:rPr>
              <a:t>মরিচ</a:t>
            </a:r>
            <a:r>
              <a:rPr lang="en-US" baseline="0" dirty="0" smtClean="0">
                <a:latin typeface="NikoshBAN" pitchFamily="2" charset="0"/>
                <a:cs typeface="NikoshBAN" pitchFamily="2" charset="0"/>
              </a:rPr>
              <a:t> </a:t>
            </a:r>
            <a:r>
              <a:rPr lang="en-US" baseline="0" dirty="0" err="1" smtClean="0">
                <a:latin typeface="NikoshBAN" pitchFamily="2" charset="0"/>
                <a:cs typeface="NikoshBAN" pitchFamily="2" charset="0"/>
              </a:rPr>
              <a:t>গাছের</a:t>
            </a:r>
            <a:r>
              <a:rPr lang="en-US" baseline="0" dirty="0" smtClean="0">
                <a:latin typeface="NikoshBAN" pitchFamily="2" charset="0"/>
                <a:cs typeface="NikoshBAN" pitchFamily="2" charset="0"/>
              </a:rPr>
              <a:t> </a:t>
            </a:r>
            <a:r>
              <a:rPr lang="en-US" baseline="0" dirty="0" err="1" smtClean="0">
                <a:latin typeface="NikoshBAN" pitchFamily="2" charset="0"/>
                <a:cs typeface="NikoshBAN" pitchFamily="2" charset="0"/>
              </a:rPr>
              <a:t>পাতা</a:t>
            </a:r>
            <a:r>
              <a:rPr lang="en-US" baseline="0" dirty="0" smtClean="0">
                <a:latin typeface="NikoshBAN" pitchFamily="2" charset="0"/>
                <a:cs typeface="NikoshBAN" pitchFamily="2" charset="0"/>
              </a:rPr>
              <a:t> </a:t>
            </a:r>
            <a:r>
              <a:rPr lang="en-US" baseline="0" dirty="0" err="1" smtClean="0">
                <a:latin typeface="NikoshBAN" pitchFamily="2" charset="0"/>
                <a:cs typeface="NikoshBAN" pitchFamily="2" charset="0"/>
              </a:rPr>
              <a:t>দেখাতে</a:t>
            </a:r>
            <a:r>
              <a:rPr lang="en-US" baseline="0" dirty="0" smtClean="0">
                <a:latin typeface="NikoshBAN" pitchFamily="2" charset="0"/>
                <a:cs typeface="NikoshBAN" pitchFamily="2" charset="0"/>
              </a:rPr>
              <a:t> </a:t>
            </a:r>
            <a:r>
              <a:rPr lang="en-US" baseline="0" dirty="0" err="1" smtClean="0">
                <a:latin typeface="NikoshBAN" pitchFamily="2" charset="0"/>
                <a:cs typeface="NikoshBAN" pitchFamily="2" charset="0"/>
              </a:rPr>
              <a:t>পারেন</a:t>
            </a:r>
            <a:r>
              <a:rPr lang="en-US" baseline="0" dirty="0" smtClean="0">
                <a:latin typeface="NikoshBAN" pitchFamily="2" charset="0"/>
                <a:cs typeface="NikoshBAN" pitchFamily="2" charset="0"/>
              </a:rPr>
              <a:t>।</a:t>
            </a:r>
            <a:r>
              <a:rPr lang="bn-BD" baseline="0" dirty="0" smtClean="0">
                <a:latin typeface="NikoshBAN" pitchFamily="2" charset="0"/>
                <a:cs typeface="NikoshBAN" pitchFamily="2" charset="0"/>
              </a:rPr>
              <a:t> সালোক সংশ্লেষন প্রক্রিয়াটি শিক্ষার্থীদেরকে জানাতে পারেন ।</a:t>
            </a:r>
            <a:endParaRPr lang="en-US" dirty="0">
              <a:latin typeface="NikoshBAN" pitchFamily="2" charset="0"/>
              <a:cs typeface="NikoshBAN" pitchFamily="2" charset="0"/>
            </a:endParaRPr>
          </a:p>
        </p:txBody>
      </p:sp>
      <p:sp>
        <p:nvSpPr>
          <p:cNvPr id="4" name="Slide Number Placeholder 3"/>
          <p:cNvSpPr>
            <a:spLocks noGrp="1"/>
          </p:cNvSpPr>
          <p:nvPr>
            <p:ph type="sldNum" sz="quarter" idx="10"/>
          </p:nvPr>
        </p:nvSpPr>
        <p:spPr/>
        <p:txBody>
          <a:bodyPr/>
          <a:lstStyle/>
          <a:p>
            <a:fld id="{9156D7EE-BCD2-4F4D-9625-85C92E8B8A4C}" type="slidenum">
              <a:rPr lang="en-US" smtClean="0"/>
              <a:pPr/>
              <a:t>8</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err="1" smtClean="0">
                <a:latin typeface="NikoshBAN" pitchFamily="2" charset="0"/>
                <a:cs typeface="NikoshBAN" pitchFamily="2" charset="0"/>
              </a:rPr>
              <a:t>বাস্তব</a:t>
            </a:r>
            <a:r>
              <a:rPr lang="en-US" baseline="0" dirty="0" smtClean="0">
                <a:latin typeface="NikoshBAN" pitchFamily="2" charset="0"/>
                <a:cs typeface="NikoshBAN" pitchFamily="2" charset="0"/>
              </a:rPr>
              <a:t> </a:t>
            </a:r>
            <a:r>
              <a:rPr lang="en-US" baseline="0" dirty="0" err="1" smtClean="0">
                <a:latin typeface="NikoshBAN" pitchFamily="2" charset="0"/>
                <a:cs typeface="NikoshBAN" pitchFamily="2" charset="0"/>
              </a:rPr>
              <a:t>উপকরণের</a:t>
            </a:r>
            <a:r>
              <a:rPr lang="en-US" baseline="0" dirty="0" smtClean="0">
                <a:latin typeface="NikoshBAN" pitchFamily="2" charset="0"/>
                <a:cs typeface="NikoshBAN" pitchFamily="2" charset="0"/>
              </a:rPr>
              <a:t> </a:t>
            </a:r>
            <a:r>
              <a:rPr lang="en-US" baseline="0" dirty="0" err="1" smtClean="0">
                <a:latin typeface="NikoshBAN" pitchFamily="2" charset="0"/>
                <a:cs typeface="NikoshBAN" pitchFamily="2" charset="0"/>
              </a:rPr>
              <a:t>মাধ্যমে</a:t>
            </a:r>
            <a:r>
              <a:rPr lang="en-US" baseline="0" dirty="0" smtClean="0">
                <a:latin typeface="NikoshBAN" pitchFamily="2" charset="0"/>
                <a:cs typeface="NikoshBAN" pitchFamily="2" charset="0"/>
              </a:rPr>
              <a:t> </a:t>
            </a:r>
            <a:r>
              <a:rPr lang="en-US" baseline="0" dirty="0" err="1" smtClean="0">
                <a:latin typeface="NikoshBAN" pitchFamily="2" charset="0"/>
                <a:cs typeface="NikoshBAN" pitchFamily="2" charset="0"/>
              </a:rPr>
              <a:t>শ্রেণিকক্ষে</a:t>
            </a:r>
            <a:r>
              <a:rPr lang="en-US" baseline="0" dirty="0" smtClean="0">
                <a:latin typeface="NikoshBAN" pitchFamily="2" charset="0"/>
                <a:cs typeface="NikoshBAN" pitchFamily="2" charset="0"/>
              </a:rPr>
              <a:t> </a:t>
            </a:r>
            <a:r>
              <a:rPr lang="en-US" baseline="0" dirty="0" err="1" smtClean="0">
                <a:latin typeface="NikoshBAN" pitchFamily="2" charset="0"/>
                <a:cs typeface="NikoshBAN" pitchFamily="2" charset="0"/>
              </a:rPr>
              <a:t>মরিচ</a:t>
            </a:r>
            <a:r>
              <a:rPr lang="en-US" baseline="0" dirty="0" smtClean="0">
                <a:latin typeface="NikoshBAN" pitchFamily="2" charset="0"/>
                <a:cs typeface="NikoshBAN" pitchFamily="2" charset="0"/>
              </a:rPr>
              <a:t> </a:t>
            </a:r>
            <a:r>
              <a:rPr lang="en-US" baseline="0" dirty="0" err="1" smtClean="0">
                <a:latin typeface="NikoshBAN" pitchFamily="2" charset="0"/>
                <a:cs typeface="NikoshBAN" pitchFamily="2" charset="0"/>
              </a:rPr>
              <a:t>গাছের</a:t>
            </a:r>
            <a:r>
              <a:rPr lang="en-US" baseline="0" dirty="0" smtClean="0">
                <a:latin typeface="NikoshBAN" pitchFamily="2" charset="0"/>
                <a:cs typeface="NikoshBAN" pitchFamily="2" charset="0"/>
              </a:rPr>
              <a:t> </a:t>
            </a:r>
            <a:r>
              <a:rPr lang="bn-BD" baseline="0" dirty="0" smtClean="0">
                <a:latin typeface="NikoshBAN" pitchFamily="2" charset="0"/>
                <a:cs typeface="NikoshBAN" pitchFamily="2" charset="0"/>
              </a:rPr>
              <a:t> ফুল ও ফল </a:t>
            </a:r>
            <a:r>
              <a:rPr lang="en-US" baseline="0" dirty="0" err="1" smtClean="0">
                <a:latin typeface="NikoshBAN" pitchFamily="2" charset="0"/>
                <a:cs typeface="NikoshBAN" pitchFamily="2" charset="0"/>
              </a:rPr>
              <a:t>দেখাতে</a:t>
            </a:r>
            <a:r>
              <a:rPr lang="en-US" baseline="0" dirty="0" smtClean="0">
                <a:latin typeface="NikoshBAN" pitchFamily="2" charset="0"/>
                <a:cs typeface="NikoshBAN" pitchFamily="2" charset="0"/>
              </a:rPr>
              <a:t> </a:t>
            </a:r>
            <a:r>
              <a:rPr lang="en-US" baseline="0" dirty="0" err="1" smtClean="0">
                <a:latin typeface="NikoshBAN" pitchFamily="2" charset="0"/>
                <a:cs typeface="NikoshBAN" pitchFamily="2" charset="0"/>
              </a:rPr>
              <a:t>পারেন</a:t>
            </a:r>
            <a:r>
              <a:rPr lang="en-US" baseline="0" dirty="0" smtClean="0">
                <a:latin typeface="NikoshBAN" pitchFamily="2" charset="0"/>
                <a:cs typeface="NikoshBAN" pitchFamily="2" charset="0"/>
              </a:rPr>
              <a:t>।</a:t>
            </a:r>
            <a:r>
              <a:rPr lang="bn-BD" baseline="0" dirty="0" smtClean="0">
                <a:latin typeface="NikoshBAN" pitchFamily="2" charset="0"/>
                <a:cs typeface="NikoshBAN" pitchFamily="2" charset="0"/>
              </a:rPr>
              <a:t> </a:t>
            </a:r>
            <a:endParaRPr lang="en-US" dirty="0" smtClean="0">
              <a:latin typeface="NikoshBAN" pitchFamily="2" charset="0"/>
              <a:cs typeface="NikoshBAN" pitchFamily="2" charset="0"/>
            </a:endParaRPr>
          </a:p>
          <a:p>
            <a:endParaRPr lang="en-US" dirty="0"/>
          </a:p>
        </p:txBody>
      </p:sp>
      <p:sp>
        <p:nvSpPr>
          <p:cNvPr id="4" name="Slide Number Placeholder 3"/>
          <p:cNvSpPr>
            <a:spLocks noGrp="1"/>
          </p:cNvSpPr>
          <p:nvPr>
            <p:ph type="sldNum" sz="quarter" idx="10"/>
          </p:nvPr>
        </p:nvSpPr>
        <p:spPr/>
        <p:txBody>
          <a:bodyPr/>
          <a:lstStyle/>
          <a:p>
            <a:fld id="{9156D7EE-BCD2-4F4D-9625-85C92E8B8A4C}" type="slidenum">
              <a:rPr lang="en-US" smtClean="0"/>
              <a:pPr/>
              <a:t>9</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bn-BD" dirty="0" smtClean="0"/>
              <a:t>সম্মানিত শিক্ষক</a:t>
            </a:r>
            <a:r>
              <a:rPr lang="bn-BD" baseline="0" dirty="0" smtClean="0"/>
              <a:t> একটি ফুল শ্রেণি কক্ষে প্রদর্শন করে, ফুলের গর্ভাশয় শিক্ষার্থীদেরকে দেখাতে পারেন। ডিম্বকগুলো বীজে এবং গর্ভাশয় ফলে পরিণত হয় ।</a:t>
            </a:r>
            <a:endParaRPr lang="en-US" dirty="0"/>
          </a:p>
        </p:txBody>
      </p:sp>
      <p:sp>
        <p:nvSpPr>
          <p:cNvPr id="4" name="Slide Number Placeholder 3"/>
          <p:cNvSpPr>
            <a:spLocks noGrp="1"/>
          </p:cNvSpPr>
          <p:nvPr>
            <p:ph type="sldNum" sz="quarter" idx="10"/>
          </p:nvPr>
        </p:nvSpPr>
        <p:spPr/>
        <p:txBody>
          <a:bodyPr/>
          <a:lstStyle/>
          <a:p>
            <a:fld id="{9156D7EE-BCD2-4F4D-9625-85C92E8B8A4C}" type="slidenum">
              <a:rPr lang="en-US" smtClean="0"/>
              <a:pPr/>
              <a:t>10</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bn-BD" dirty="0" smtClean="0"/>
              <a:t>শিক্ষার্থীদেরকে</a:t>
            </a:r>
            <a:r>
              <a:rPr lang="bn-BD" baseline="0" dirty="0" smtClean="0"/>
              <a:t> কয়েকটি দলে ভাগ করে দিতে পারেন । দলীয় কাজে উল্লেখিত বিষয়গুলো বেরিয়ে না আসলে শিক্ষক শিক্ষার্থীদেরকে জানিয়ে দিতে পারেন</a:t>
            </a:r>
            <a:endParaRPr lang="en-US" dirty="0"/>
          </a:p>
        </p:txBody>
      </p:sp>
      <p:sp>
        <p:nvSpPr>
          <p:cNvPr id="4" name="Slide Number Placeholder 3"/>
          <p:cNvSpPr>
            <a:spLocks noGrp="1"/>
          </p:cNvSpPr>
          <p:nvPr>
            <p:ph type="sldNum" sz="quarter" idx="10"/>
          </p:nvPr>
        </p:nvSpPr>
        <p:spPr/>
        <p:txBody>
          <a:bodyPr/>
          <a:lstStyle/>
          <a:p>
            <a:fld id="{9156D7EE-BCD2-4F4D-9625-85C92E8B8A4C}" type="slidenum">
              <a:rPr lang="en-US" smtClean="0"/>
              <a:pPr/>
              <a:t>11</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681EE4BE-FAB2-47B1-AE74-A64D66F1877A}" type="datetimeFigureOut">
              <a:rPr lang="en-US" smtClean="0"/>
              <a:pPr/>
              <a:t>11/3/2019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92D8D25-E7EE-4F9F-8405-37847511C2B0}" type="slidenum">
              <a:rPr lang="en-US" smtClean="0"/>
              <a:pPr/>
              <a:t>‹#›</a:t>
            </a:fld>
            <a:endParaRPr lang="en-US"/>
          </a:p>
        </p:txBody>
      </p:sp>
    </p:spTree>
    <p:extLst>
      <p:ext uri="{BB962C8B-B14F-4D97-AF65-F5344CB8AC3E}">
        <p14:creationId xmlns:p14="http://schemas.microsoft.com/office/powerpoint/2010/main" val="49249105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81EE4BE-FAB2-47B1-AE74-A64D66F1877A}" type="datetimeFigureOut">
              <a:rPr lang="en-US" smtClean="0"/>
              <a:pPr/>
              <a:t>11/3/2019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92D8D25-E7EE-4F9F-8405-37847511C2B0}" type="slidenum">
              <a:rPr lang="en-US" smtClean="0"/>
              <a:pPr/>
              <a:t>‹#›</a:t>
            </a:fld>
            <a:endParaRPr lang="en-US"/>
          </a:p>
        </p:txBody>
      </p:sp>
    </p:spTree>
    <p:extLst>
      <p:ext uri="{BB962C8B-B14F-4D97-AF65-F5344CB8AC3E}">
        <p14:creationId xmlns:p14="http://schemas.microsoft.com/office/powerpoint/2010/main" val="279302298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81EE4BE-FAB2-47B1-AE74-A64D66F1877A}" type="datetimeFigureOut">
              <a:rPr lang="en-US" smtClean="0"/>
              <a:pPr/>
              <a:t>11/3/2019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92D8D25-E7EE-4F9F-8405-37847511C2B0}" type="slidenum">
              <a:rPr lang="en-US" smtClean="0"/>
              <a:pPr/>
              <a:t>‹#›</a:t>
            </a:fld>
            <a:endParaRPr lang="en-US"/>
          </a:p>
        </p:txBody>
      </p:sp>
    </p:spTree>
    <p:extLst>
      <p:ext uri="{BB962C8B-B14F-4D97-AF65-F5344CB8AC3E}">
        <p14:creationId xmlns:p14="http://schemas.microsoft.com/office/powerpoint/2010/main" val="9265241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81EE4BE-FAB2-47B1-AE74-A64D66F1877A}" type="datetimeFigureOut">
              <a:rPr lang="en-US" smtClean="0"/>
              <a:pPr/>
              <a:t>11/3/2019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92D8D25-E7EE-4F9F-8405-37847511C2B0}" type="slidenum">
              <a:rPr lang="en-US" smtClean="0"/>
              <a:pPr/>
              <a:t>‹#›</a:t>
            </a:fld>
            <a:endParaRPr lang="en-US"/>
          </a:p>
        </p:txBody>
      </p:sp>
    </p:spTree>
    <p:extLst>
      <p:ext uri="{BB962C8B-B14F-4D97-AF65-F5344CB8AC3E}">
        <p14:creationId xmlns:p14="http://schemas.microsoft.com/office/powerpoint/2010/main" val="14295949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81EE4BE-FAB2-47B1-AE74-A64D66F1877A}" type="datetimeFigureOut">
              <a:rPr lang="en-US" smtClean="0"/>
              <a:pPr/>
              <a:t>11/3/2019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92D8D25-E7EE-4F9F-8405-37847511C2B0}" type="slidenum">
              <a:rPr lang="en-US" smtClean="0"/>
              <a:pPr/>
              <a:t>‹#›</a:t>
            </a:fld>
            <a:endParaRPr lang="en-US"/>
          </a:p>
        </p:txBody>
      </p:sp>
    </p:spTree>
    <p:extLst>
      <p:ext uri="{BB962C8B-B14F-4D97-AF65-F5344CB8AC3E}">
        <p14:creationId xmlns:p14="http://schemas.microsoft.com/office/powerpoint/2010/main" val="35881840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681EE4BE-FAB2-47B1-AE74-A64D66F1877A}" type="datetimeFigureOut">
              <a:rPr lang="en-US" smtClean="0"/>
              <a:pPr/>
              <a:t>11/3/2019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92D8D25-E7EE-4F9F-8405-37847511C2B0}" type="slidenum">
              <a:rPr lang="en-US" smtClean="0"/>
              <a:pPr/>
              <a:t>‹#›</a:t>
            </a:fld>
            <a:endParaRPr lang="en-US"/>
          </a:p>
        </p:txBody>
      </p:sp>
    </p:spTree>
    <p:extLst>
      <p:ext uri="{BB962C8B-B14F-4D97-AF65-F5344CB8AC3E}">
        <p14:creationId xmlns:p14="http://schemas.microsoft.com/office/powerpoint/2010/main" val="227685105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681EE4BE-FAB2-47B1-AE74-A64D66F1877A}" type="datetimeFigureOut">
              <a:rPr lang="en-US" smtClean="0"/>
              <a:pPr/>
              <a:t>11/3/2019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92D8D25-E7EE-4F9F-8405-37847511C2B0}" type="slidenum">
              <a:rPr lang="en-US" smtClean="0"/>
              <a:pPr/>
              <a:t>‹#›</a:t>
            </a:fld>
            <a:endParaRPr lang="en-US"/>
          </a:p>
        </p:txBody>
      </p:sp>
    </p:spTree>
    <p:extLst>
      <p:ext uri="{BB962C8B-B14F-4D97-AF65-F5344CB8AC3E}">
        <p14:creationId xmlns:p14="http://schemas.microsoft.com/office/powerpoint/2010/main" val="9138209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681EE4BE-FAB2-47B1-AE74-A64D66F1877A}" type="datetimeFigureOut">
              <a:rPr lang="en-US" smtClean="0"/>
              <a:pPr/>
              <a:t>11/3/2019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92D8D25-E7EE-4F9F-8405-37847511C2B0}" type="slidenum">
              <a:rPr lang="en-US" smtClean="0"/>
              <a:pPr/>
              <a:t>‹#›</a:t>
            </a:fld>
            <a:endParaRPr lang="en-US"/>
          </a:p>
        </p:txBody>
      </p:sp>
    </p:spTree>
    <p:extLst>
      <p:ext uri="{BB962C8B-B14F-4D97-AF65-F5344CB8AC3E}">
        <p14:creationId xmlns:p14="http://schemas.microsoft.com/office/powerpoint/2010/main" val="184360653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81EE4BE-FAB2-47B1-AE74-A64D66F1877A}" type="datetimeFigureOut">
              <a:rPr lang="en-US" smtClean="0"/>
              <a:pPr/>
              <a:t>11/3/2019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92D8D25-E7EE-4F9F-8405-37847511C2B0}" type="slidenum">
              <a:rPr lang="en-US" smtClean="0"/>
              <a:pPr/>
              <a:t>‹#›</a:t>
            </a:fld>
            <a:endParaRPr lang="en-US"/>
          </a:p>
        </p:txBody>
      </p:sp>
    </p:spTree>
    <p:extLst>
      <p:ext uri="{BB962C8B-B14F-4D97-AF65-F5344CB8AC3E}">
        <p14:creationId xmlns:p14="http://schemas.microsoft.com/office/powerpoint/2010/main" val="173140337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81EE4BE-FAB2-47B1-AE74-A64D66F1877A}" type="datetimeFigureOut">
              <a:rPr lang="en-US" smtClean="0"/>
              <a:pPr/>
              <a:t>11/3/2019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92D8D25-E7EE-4F9F-8405-37847511C2B0}" type="slidenum">
              <a:rPr lang="en-US" smtClean="0"/>
              <a:pPr/>
              <a:t>‹#›</a:t>
            </a:fld>
            <a:endParaRPr lang="en-US"/>
          </a:p>
        </p:txBody>
      </p:sp>
    </p:spTree>
    <p:extLst>
      <p:ext uri="{BB962C8B-B14F-4D97-AF65-F5344CB8AC3E}">
        <p14:creationId xmlns:p14="http://schemas.microsoft.com/office/powerpoint/2010/main" val="39177001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81EE4BE-FAB2-47B1-AE74-A64D66F1877A}" type="datetimeFigureOut">
              <a:rPr lang="en-US" smtClean="0"/>
              <a:pPr/>
              <a:t>11/3/2019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92D8D25-E7EE-4F9F-8405-37847511C2B0}" type="slidenum">
              <a:rPr lang="en-US" smtClean="0"/>
              <a:pPr/>
              <a:t>‹#›</a:t>
            </a:fld>
            <a:endParaRPr lang="en-US"/>
          </a:p>
        </p:txBody>
      </p:sp>
    </p:spTree>
    <p:extLst>
      <p:ext uri="{BB962C8B-B14F-4D97-AF65-F5344CB8AC3E}">
        <p14:creationId xmlns:p14="http://schemas.microsoft.com/office/powerpoint/2010/main" val="179080424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81EE4BE-FAB2-47B1-AE74-A64D66F1877A}" type="datetimeFigureOut">
              <a:rPr lang="en-US" smtClean="0"/>
              <a:pPr/>
              <a:t>11/3/2019</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92D8D25-E7EE-4F9F-8405-37847511C2B0}" type="slidenum">
              <a:rPr lang="en-US" smtClean="0"/>
              <a:pPr/>
              <a:t>‹#›</a:t>
            </a:fld>
            <a:endParaRPr lang="en-US"/>
          </a:p>
        </p:txBody>
      </p:sp>
    </p:spTree>
    <p:extLst>
      <p:ext uri="{BB962C8B-B14F-4D97-AF65-F5344CB8AC3E}">
        <p14:creationId xmlns:p14="http://schemas.microsoft.com/office/powerpoint/2010/main" val="72884802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image" Target="../media/image15.jpeg"/><Relationship Id="rId2" Type="http://schemas.openxmlformats.org/officeDocument/2006/relationships/notesSlide" Target="../notesSlides/notesSlide8.xml"/><Relationship Id="rId1" Type="http://schemas.openxmlformats.org/officeDocument/2006/relationships/slideLayout" Target="../slideLayouts/slideLayout7.xml"/><Relationship Id="rId4" Type="http://schemas.openxmlformats.org/officeDocument/2006/relationships/image" Target="../media/image16.jpeg"/></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17.jp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7.xml"/><Relationship Id="rId4" Type="http://schemas.openxmlformats.org/officeDocument/2006/relationships/image" Target="../media/image3.jpg"/></Relationships>
</file>

<file path=ppt/slides/_rels/slide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2.xml"/><Relationship Id="rId1" Type="http://schemas.openxmlformats.org/officeDocument/2006/relationships/slideLayout" Target="../slideLayouts/slideLayout7.xml"/><Relationship Id="rId4" Type="http://schemas.openxmlformats.org/officeDocument/2006/relationships/image" Target="../media/image5.jpeg"/></Relationships>
</file>

<file path=ppt/slides/_rels/slide4.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5.xml"/><Relationship Id="rId1" Type="http://schemas.openxmlformats.org/officeDocument/2006/relationships/slideLayout" Target="../slideLayouts/slideLayout7.xml"/><Relationship Id="rId4" Type="http://schemas.openxmlformats.org/officeDocument/2006/relationships/image" Target="../media/image8.jpeg"/></Relationships>
</file>

<file path=ppt/slides/_rels/slide8.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6.xml"/><Relationship Id="rId1" Type="http://schemas.openxmlformats.org/officeDocument/2006/relationships/slideLayout" Target="../slideLayouts/slideLayout7.xml"/><Relationship Id="rId4" Type="http://schemas.openxmlformats.org/officeDocument/2006/relationships/image" Target="../media/image10.jpeg"/></Relationships>
</file>

<file path=ppt/slides/_rels/slide9.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notesSlide" Target="../notesSlides/notesSlide7.xml"/><Relationship Id="rId1" Type="http://schemas.openxmlformats.org/officeDocument/2006/relationships/slideLayout" Target="../slideLayouts/slideLayout7.xml"/><Relationship Id="rId6" Type="http://schemas.openxmlformats.org/officeDocument/2006/relationships/image" Target="../media/image14.jpeg"/><Relationship Id="rId5" Type="http://schemas.openxmlformats.org/officeDocument/2006/relationships/image" Target="../media/image13.jpeg"/><Relationship Id="rId4" Type="http://schemas.openxmlformats.org/officeDocument/2006/relationships/image" Target="../media/image12.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452914" y="304800"/>
            <a:ext cx="4176486" cy="1569660"/>
          </a:xfrm>
          <a:prstGeom prst="rect">
            <a:avLst/>
          </a:prstGeom>
          <a:solidFill>
            <a:schemeClr val="accent1">
              <a:lumMod val="40000"/>
              <a:lumOff val="60000"/>
            </a:schemeClr>
          </a:solidFill>
          <a:ln w="28575">
            <a:solidFill>
              <a:srgbClr val="FFFF00"/>
            </a:solidFill>
          </a:ln>
          <a:effectLst>
            <a:glow rad="228600">
              <a:schemeClr val="accent2">
                <a:satMod val="175000"/>
                <a:alpha val="40000"/>
              </a:schemeClr>
            </a:glow>
            <a:outerShdw blurRad="149987" dist="250190" dir="8460000" algn="ctr">
              <a:srgbClr val="000000">
                <a:alpha val="28000"/>
              </a:srgbClr>
            </a:outerShdw>
          </a:effectLst>
          <a:scene3d>
            <a:camera prst="perspectiveAbove"/>
            <a:lightRig rig="contrasting" dir="t">
              <a:rot lat="0" lon="0" rev="1500000"/>
            </a:lightRig>
          </a:scene3d>
          <a:sp3d prstMaterial="metal">
            <a:bevelT w="88900" h="88900"/>
          </a:sp3d>
        </p:spPr>
        <p:txBody>
          <a:bodyPr wrap="square" rtlCol="0">
            <a:spAutoFit/>
          </a:bodyPr>
          <a:lstStyle/>
          <a:p>
            <a:pPr algn="ctr"/>
            <a:r>
              <a:rPr lang="bn-BD" sz="9600" dirty="0" smtClean="0">
                <a:latin typeface="NikoshBAN" pitchFamily="2" charset="0"/>
                <a:cs typeface="NikoshBAN" pitchFamily="2" charset="0"/>
              </a:rPr>
              <a:t>স্বাগতম</a:t>
            </a:r>
            <a:endParaRPr lang="en-US" sz="9600" dirty="0">
              <a:latin typeface="NikoshBAN" pitchFamily="2" charset="0"/>
              <a:cs typeface="NikoshBAN" pitchFamily="2" charset="0"/>
            </a:endParaRPr>
          </a:p>
        </p:txBody>
      </p:sp>
      <p:pic>
        <p:nvPicPr>
          <p:cNvPr id="6" name="Picture 5" descr="q.jpg"/>
          <p:cNvPicPr>
            <a:picLocks noChangeAspect="1"/>
          </p:cNvPicPr>
          <p:nvPr/>
        </p:nvPicPr>
        <p:blipFill>
          <a:blip r:embed="rId2"/>
          <a:stretch>
            <a:fillRect/>
          </a:stretch>
        </p:blipFill>
        <p:spPr>
          <a:xfrm>
            <a:off x="2209800" y="2286000"/>
            <a:ext cx="4684734" cy="3733800"/>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spTree>
    <p:extLst>
      <p:ext uri="{BB962C8B-B14F-4D97-AF65-F5344CB8AC3E}">
        <p14:creationId xmlns:p14="http://schemas.microsoft.com/office/powerpoint/2010/main" val="34320974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wheel(1)">
                                      <p:cBhvr>
                                        <p:cTn id="7" dur="20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45" presetClass="entr" presetSubtype="0"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fade">
                                      <p:cBhvr>
                                        <p:cTn id="12" dur="2000"/>
                                        <p:tgtEl>
                                          <p:spTgt spid="2"/>
                                        </p:tgtEl>
                                      </p:cBhvr>
                                    </p:animEffect>
                                    <p:anim calcmode="lin" valueType="num">
                                      <p:cBhvr>
                                        <p:cTn id="13" dur="2000" fill="hold"/>
                                        <p:tgtEl>
                                          <p:spTgt spid="2"/>
                                        </p:tgtEl>
                                        <p:attrNameLst>
                                          <p:attrName>ppt_w</p:attrName>
                                        </p:attrNameLst>
                                      </p:cBhvr>
                                      <p:tavLst>
                                        <p:tav tm="0" fmla="#ppt_w*sin(2.5*pi*$)">
                                          <p:val>
                                            <p:fltVal val="0"/>
                                          </p:val>
                                        </p:tav>
                                        <p:tav tm="100000">
                                          <p:val>
                                            <p:fltVal val="1"/>
                                          </p:val>
                                        </p:tav>
                                      </p:tavLst>
                                    </p:anim>
                                    <p:anim calcmode="lin" valueType="num">
                                      <p:cBhvr>
                                        <p:cTn id="14" dur="2000" fill="hold"/>
                                        <p:tgtEl>
                                          <p:spTgt spid="2"/>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9.jpg"/>
          <p:cNvPicPr>
            <a:picLocks noChangeAspect="1"/>
          </p:cNvPicPr>
          <p:nvPr/>
        </p:nvPicPr>
        <p:blipFill>
          <a:blip r:embed="rId3"/>
          <a:stretch>
            <a:fillRect/>
          </a:stretch>
        </p:blipFill>
        <p:spPr>
          <a:xfrm>
            <a:off x="304800" y="1600200"/>
            <a:ext cx="3429000" cy="4762336"/>
          </a:xfrm>
          <a:prstGeom prst="rect">
            <a:avLst/>
          </a:prstGeom>
          <a:ln>
            <a:noFill/>
          </a:ln>
          <a:effectLst>
            <a:softEdge rad="112500"/>
          </a:effectLst>
        </p:spPr>
      </p:pic>
      <p:cxnSp>
        <p:nvCxnSpPr>
          <p:cNvPr id="4" name="Straight Arrow Connector 3"/>
          <p:cNvCxnSpPr/>
          <p:nvPr/>
        </p:nvCxnSpPr>
        <p:spPr>
          <a:xfrm flipV="1">
            <a:off x="1066800" y="4268788"/>
            <a:ext cx="3200400" cy="74612"/>
          </a:xfrm>
          <a:prstGeom prst="straightConnector1">
            <a:avLst/>
          </a:prstGeom>
          <a:ln w="28575">
            <a:solidFill>
              <a:srgbClr val="00B0F0"/>
            </a:solidFill>
            <a:tailEnd type="arrow"/>
          </a:ln>
        </p:spPr>
        <p:style>
          <a:lnRef idx="1">
            <a:schemeClr val="accent1"/>
          </a:lnRef>
          <a:fillRef idx="0">
            <a:schemeClr val="accent1"/>
          </a:fillRef>
          <a:effectRef idx="0">
            <a:schemeClr val="accent1"/>
          </a:effectRef>
          <a:fontRef idx="minor">
            <a:schemeClr val="tx1"/>
          </a:fontRef>
        </p:style>
      </p:cxnSp>
      <p:cxnSp>
        <p:nvCxnSpPr>
          <p:cNvPr id="6" name="Straight Arrow Connector 5"/>
          <p:cNvCxnSpPr/>
          <p:nvPr/>
        </p:nvCxnSpPr>
        <p:spPr>
          <a:xfrm>
            <a:off x="2057400" y="5181600"/>
            <a:ext cx="2209800" cy="1588"/>
          </a:xfrm>
          <a:prstGeom prst="straightConnector1">
            <a:avLst/>
          </a:prstGeom>
          <a:ln w="28575">
            <a:tailEnd type="arrow"/>
          </a:ln>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rot="5400000">
            <a:off x="1676400" y="4800600"/>
            <a:ext cx="762000" cy="1588"/>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11" name="Straight Arrow Connector 10"/>
          <p:cNvCxnSpPr/>
          <p:nvPr/>
        </p:nvCxnSpPr>
        <p:spPr>
          <a:xfrm>
            <a:off x="1295400" y="2362200"/>
            <a:ext cx="2971800" cy="1588"/>
          </a:xfrm>
          <a:prstGeom prst="straightConnector1">
            <a:avLst/>
          </a:prstGeom>
          <a:ln w="28575">
            <a:solidFill>
              <a:srgbClr val="00B0F0"/>
            </a:solidFill>
            <a:tailEnd type="arrow"/>
          </a:ln>
        </p:spPr>
        <p:style>
          <a:lnRef idx="1">
            <a:schemeClr val="accent1"/>
          </a:lnRef>
          <a:fillRef idx="0">
            <a:schemeClr val="accent1"/>
          </a:fillRef>
          <a:effectRef idx="0">
            <a:schemeClr val="accent1"/>
          </a:effectRef>
          <a:fontRef idx="minor">
            <a:schemeClr val="tx1"/>
          </a:fontRef>
        </p:style>
      </p:cxnSp>
      <p:cxnSp>
        <p:nvCxnSpPr>
          <p:cNvPr id="13" name="Straight Arrow Connector 12"/>
          <p:cNvCxnSpPr/>
          <p:nvPr/>
        </p:nvCxnSpPr>
        <p:spPr>
          <a:xfrm>
            <a:off x="2057400" y="3048000"/>
            <a:ext cx="2209800" cy="1588"/>
          </a:xfrm>
          <a:prstGeom prst="straightConnector1">
            <a:avLst/>
          </a:prstGeom>
          <a:ln w="28575">
            <a:tailEnd type="arrow"/>
          </a:ln>
        </p:spPr>
        <p:style>
          <a:lnRef idx="1">
            <a:schemeClr val="accent1"/>
          </a:lnRef>
          <a:fillRef idx="0">
            <a:schemeClr val="accent1"/>
          </a:fillRef>
          <a:effectRef idx="0">
            <a:schemeClr val="accent1"/>
          </a:effectRef>
          <a:fontRef idx="minor">
            <a:schemeClr val="tx1"/>
          </a:fontRef>
        </p:style>
      </p:cxnSp>
      <p:sp>
        <p:nvSpPr>
          <p:cNvPr id="18" name="TextBox 17"/>
          <p:cNvSpPr txBox="1"/>
          <p:nvPr/>
        </p:nvSpPr>
        <p:spPr>
          <a:xfrm>
            <a:off x="2209800" y="609600"/>
            <a:ext cx="4267200" cy="769441"/>
          </a:xfrm>
          <a:prstGeom prst="rect">
            <a:avLst/>
          </a:prstGeom>
          <a:noFill/>
          <a:scene3d>
            <a:camera prst="orthographicFront"/>
            <a:lightRig rig="threePt" dir="t"/>
          </a:scene3d>
          <a:sp3d>
            <a:bevelT w="114300" prst="hardEdge"/>
          </a:sp3d>
        </p:spPr>
        <p:txBody>
          <a:bodyPr wrap="square" rtlCol="0">
            <a:spAutoFit/>
          </a:bodyPr>
          <a:lstStyle/>
          <a:p>
            <a:pPr algn="ctr"/>
            <a:r>
              <a:rPr lang="bn-BD" sz="4400" dirty="0" smtClean="0">
                <a:latin typeface="NikoshBAN" pitchFamily="2" charset="0"/>
                <a:cs typeface="NikoshBAN" pitchFamily="2" charset="0"/>
              </a:rPr>
              <a:t>ফুলের বিভিন্ন অংশ</a:t>
            </a:r>
            <a:endParaRPr lang="en-US" sz="4400" dirty="0">
              <a:latin typeface="NikoshBAN" pitchFamily="2" charset="0"/>
              <a:cs typeface="NikoshBAN" pitchFamily="2" charset="0"/>
            </a:endParaRPr>
          </a:p>
        </p:txBody>
      </p:sp>
      <p:sp>
        <p:nvSpPr>
          <p:cNvPr id="19" name="TextBox 18"/>
          <p:cNvSpPr txBox="1"/>
          <p:nvPr/>
        </p:nvSpPr>
        <p:spPr>
          <a:xfrm>
            <a:off x="2667000" y="5638800"/>
            <a:ext cx="4038600" cy="584775"/>
          </a:xfrm>
          <a:prstGeom prst="rect">
            <a:avLst/>
          </a:prstGeom>
          <a:solidFill>
            <a:srgbClr val="00B050"/>
          </a:solidFill>
          <a:ln w="28575">
            <a:solidFill>
              <a:srgbClr val="FF0000"/>
            </a:solidFill>
          </a:ln>
          <a:scene3d>
            <a:camera prst="obliqueBottomRight"/>
            <a:lightRig rig="threePt" dir="t"/>
          </a:scene3d>
        </p:spPr>
        <p:txBody>
          <a:bodyPr wrap="square" rtlCol="0">
            <a:spAutoFit/>
          </a:bodyPr>
          <a:lstStyle/>
          <a:p>
            <a:pPr algn="ctr"/>
            <a:r>
              <a:rPr lang="bn-BD" sz="3200" dirty="0" smtClean="0">
                <a:latin typeface="NikoshBAN" pitchFamily="2" charset="0"/>
                <a:cs typeface="NikoshBAN" pitchFamily="2" charset="0"/>
              </a:rPr>
              <a:t>গর্ভাশয় ফলে পরিণত হ্য়।</a:t>
            </a:r>
            <a:endParaRPr lang="en-US" sz="3200" dirty="0">
              <a:latin typeface="NikoshBAN" pitchFamily="2" charset="0"/>
              <a:cs typeface="NikoshBAN" pitchFamily="2" charset="0"/>
            </a:endParaRPr>
          </a:p>
        </p:txBody>
      </p:sp>
      <p:sp>
        <p:nvSpPr>
          <p:cNvPr id="20" name="TextBox 19"/>
          <p:cNvSpPr txBox="1"/>
          <p:nvPr/>
        </p:nvSpPr>
        <p:spPr>
          <a:xfrm>
            <a:off x="4267200" y="2133600"/>
            <a:ext cx="914400" cy="523220"/>
          </a:xfrm>
          <a:prstGeom prst="rect">
            <a:avLst/>
          </a:prstGeom>
          <a:noFill/>
        </p:spPr>
        <p:txBody>
          <a:bodyPr wrap="square" rtlCol="0">
            <a:spAutoFit/>
          </a:bodyPr>
          <a:lstStyle/>
          <a:p>
            <a:pPr algn="ctr"/>
            <a:r>
              <a:rPr lang="bn-BD" sz="2800" dirty="0" smtClean="0">
                <a:latin typeface="NikoshBAN" pitchFamily="2" charset="0"/>
                <a:cs typeface="NikoshBAN" pitchFamily="2" charset="0"/>
              </a:rPr>
              <a:t>?</a:t>
            </a:r>
            <a:endParaRPr lang="en-US" sz="2800" dirty="0">
              <a:latin typeface="NikoshBAN" pitchFamily="2" charset="0"/>
              <a:cs typeface="NikoshBAN" pitchFamily="2" charset="0"/>
            </a:endParaRPr>
          </a:p>
        </p:txBody>
      </p:sp>
      <p:sp>
        <p:nvSpPr>
          <p:cNvPr id="21" name="TextBox 20"/>
          <p:cNvSpPr txBox="1"/>
          <p:nvPr/>
        </p:nvSpPr>
        <p:spPr>
          <a:xfrm>
            <a:off x="4343400" y="2133600"/>
            <a:ext cx="1752600" cy="646331"/>
          </a:xfrm>
          <a:prstGeom prst="rect">
            <a:avLst/>
          </a:prstGeom>
          <a:solidFill>
            <a:srgbClr val="00B050"/>
          </a:solidFill>
          <a:effectLst>
            <a:innerShdw blurRad="63500" dist="50800" dir="10800000">
              <a:prstClr val="black">
                <a:alpha val="50000"/>
              </a:prstClr>
            </a:innerShdw>
          </a:effectLst>
        </p:spPr>
        <p:txBody>
          <a:bodyPr wrap="square" rtlCol="0">
            <a:spAutoFit/>
          </a:bodyPr>
          <a:lstStyle/>
          <a:p>
            <a:pPr algn="ctr"/>
            <a:r>
              <a:rPr lang="bn-BD" sz="3600" dirty="0" smtClean="0">
                <a:latin typeface="NikoshBAN" pitchFamily="2" charset="0"/>
                <a:cs typeface="NikoshBAN" pitchFamily="2" charset="0"/>
              </a:rPr>
              <a:t>পুং কেশর</a:t>
            </a:r>
            <a:endParaRPr lang="en-US" sz="3600" dirty="0">
              <a:latin typeface="NikoshBAN" pitchFamily="2" charset="0"/>
              <a:cs typeface="NikoshBAN" pitchFamily="2" charset="0"/>
            </a:endParaRPr>
          </a:p>
        </p:txBody>
      </p:sp>
      <p:sp>
        <p:nvSpPr>
          <p:cNvPr id="22" name="TextBox 21"/>
          <p:cNvSpPr txBox="1"/>
          <p:nvPr/>
        </p:nvSpPr>
        <p:spPr>
          <a:xfrm>
            <a:off x="4419600" y="2819400"/>
            <a:ext cx="838200" cy="584775"/>
          </a:xfrm>
          <a:prstGeom prst="rect">
            <a:avLst/>
          </a:prstGeom>
          <a:noFill/>
        </p:spPr>
        <p:txBody>
          <a:bodyPr wrap="square" rtlCol="0">
            <a:spAutoFit/>
          </a:bodyPr>
          <a:lstStyle/>
          <a:p>
            <a:r>
              <a:rPr lang="bn-BD" sz="3200" dirty="0" smtClean="0">
                <a:latin typeface="NikoshBAN" pitchFamily="2" charset="0"/>
                <a:cs typeface="NikoshBAN" pitchFamily="2" charset="0"/>
              </a:rPr>
              <a:t>?</a:t>
            </a:r>
            <a:endParaRPr lang="en-US" sz="3200" dirty="0">
              <a:latin typeface="NikoshBAN" pitchFamily="2" charset="0"/>
              <a:cs typeface="NikoshBAN" pitchFamily="2" charset="0"/>
            </a:endParaRPr>
          </a:p>
        </p:txBody>
      </p:sp>
      <p:sp>
        <p:nvSpPr>
          <p:cNvPr id="23" name="TextBox 22"/>
          <p:cNvSpPr txBox="1"/>
          <p:nvPr/>
        </p:nvSpPr>
        <p:spPr>
          <a:xfrm>
            <a:off x="4343400" y="2819400"/>
            <a:ext cx="1143000" cy="646331"/>
          </a:xfrm>
          <a:prstGeom prst="rect">
            <a:avLst/>
          </a:prstGeom>
          <a:solidFill>
            <a:srgbClr val="00B050"/>
          </a:solidFill>
          <a:scene3d>
            <a:camera prst="orthographicFront"/>
            <a:lightRig rig="threePt" dir="t"/>
          </a:scene3d>
          <a:sp3d>
            <a:bevelT w="165100" prst="coolSlant"/>
          </a:sp3d>
        </p:spPr>
        <p:txBody>
          <a:bodyPr wrap="square" rtlCol="0">
            <a:spAutoFit/>
          </a:bodyPr>
          <a:lstStyle/>
          <a:p>
            <a:pPr algn="ctr"/>
            <a:r>
              <a:rPr lang="bn-BD" sz="3600" dirty="0" smtClean="0">
                <a:latin typeface="NikoshBAN" pitchFamily="2" charset="0"/>
                <a:cs typeface="NikoshBAN" pitchFamily="2" charset="0"/>
              </a:rPr>
              <a:t>দল</a:t>
            </a:r>
            <a:endParaRPr lang="en-US" sz="3600" dirty="0">
              <a:latin typeface="NikoshBAN" pitchFamily="2" charset="0"/>
              <a:cs typeface="NikoshBAN" pitchFamily="2" charset="0"/>
            </a:endParaRPr>
          </a:p>
        </p:txBody>
      </p:sp>
      <p:sp>
        <p:nvSpPr>
          <p:cNvPr id="24" name="TextBox 23"/>
          <p:cNvSpPr txBox="1"/>
          <p:nvPr/>
        </p:nvSpPr>
        <p:spPr>
          <a:xfrm>
            <a:off x="4343400" y="4038600"/>
            <a:ext cx="1066800" cy="523220"/>
          </a:xfrm>
          <a:prstGeom prst="rect">
            <a:avLst/>
          </a:prstGeom>
          <a:noFill/>
        </p:spPr>
        <p:txBody>
          <a:bodyPr wrap="square" rtlCol="0">
            <a:spAutoFit/>
          </a:bodyPr>
          <a:lstStyle/>
          <a:p>
            <a:pPr algn="ctr"/>
            <a:r>
              <a:rPr lang="bn-BD" sz="2800" dirty="0" smtClean="0">
                <a:latin typeface="NikoshBAN" pitchFamily="2" charset="0"/>
                <a:cs typeface="NikoshBAN" pitchFamily="2" charset="0"/>
              </a:rPr>
              <a:t>?</a:t>
            </a:r>
            <a:endParaRPr lang="en-US" sz="2800" dirty="0">
              <a:latin typeface="NikoshBAN" pitchFamily="2" charset="0"/>
              <a:cs typeface="NikoshBAN" pitchFamily="2" charset="0"/>
            </a:endParaRPr>
          </a:p>
        </p:txBody>
      </p:sp>
      <p:sp>
        <p:nvSpPr>
          <p:cNvPr id="25" name="TextBox 24"/>
          <p:cNvSpPr txBox="1"/>
          <p:nvPr/>
        </p:nvSpPr>
        <p:spPr>
          <a:xfrm>
            <a:off x="4267200" y="4953000"/>
            <a:ext cx="1066800" cy="523220"/>
          </a:xfrm>
          <a:prstGeom prst="rect">
            <a:avLst/>
          </a:prstGeom>
          <a:noFill/>
        </p:spPr>
        <p:txBody>
          <a:bodyPr wrap="square" rtlCol="0">
            <a:spAutoFit/>
          </a:bodyPr>
          <a:lstStyle/>
          <a:p>
            <a:pPr algn="ctr"/>
            <a:r>
              <a:rPr lang="bn-BD" sz="2800" dirty="0" smtClean="0">
                <a:latin typeface="NikoshBAN" pitchFamily="2" charset="0"/>
                <a:cs typeface="NikoshBAN" pitchFamily="2" charset="0"/>
              </a:rPr>
              <a:t>?</a:t>
            </a:r>
            <a:endParaRPr lang="en-US" sz="2800" dirty="0">
              <a:latin typeface="NikoshBAN" pitchFamily="2" charset="0"/>
              <a:cs typeface="NikoshBAN" pitchFamily="2" charset="0"/>
            </a:endParaRPr>
          </a:p>
        </p:txBody>
      </p:sp>
      <p:sp>
        <p:nvSpPr>
          <p:cNvPr id="26" name="TextBox 25"/>
          <p:cNvSpPr txBox="1"/>
          <p:nvPr/>
        </p:nvSpPr>
        <p:spPr>
          <a:xfrm>
            <a:off x="4267200" y="3962400"/>
            <a:ext cx="1676400" cy="646331"/>
          </a:xfrm>
          <a:prstGeom prst="rect">
            <a:avLst/>
          </a:prstGeom>
          <a:solidFill>
            <a:srgbClr val="00B050"/>
          </a:solidFill>
          <a:scene3d>
            <a:camera prst="orthographicFront"/>
            <a:lightRig rig="threePt" dir="t"/>
          </a:scene3d>
          <a:sp3d>
            <a:bevelT w="152400" h="50800" prst="softRound"/>
          </a:sp3d>
        </p:spPr>
        <p:txBody>
          <a:bodyPr wrap="square" rtlCol="0">
            <a:spAutoFit/>
          </a:bodyPr>
          <a:lstStyle/>
          <a:p>
            <a:pPr algn="ctr"/>
            <a:r>
              <a:rPr lang="bn-BD" sz="3600" dirty="0" smtClean="0">
                <a:latin typeface="NikoshBAN" pitchFamily="2" charset="0"/>
                <a:cs typeface="NikoshBAN" pitchFamily="2" charset="0"/>
              </a:rPr>
              <a:t>গর্ভাশয়</a:t>
            </a:r>
            <a:endParaRPr lang="en-US" sz="3600" dirty="0">
              <a:latin typeface="NikoshBAN" pitchFamily="2" charset="0"/>
              <a:cs typeface="NikoshBAN" pitchFamily="2" charset="0"/>
            </a:endParaRPr>
          </a:p>
        </p:txBody>
      </p:sp>
      <p:sp>
        <p:nvSpPr>
          <p:cNvPr id="27" name="TextBox 26"/>
          <p:cNvSpPr txBox="1"/>
          <p:nvPr/>
        </p:nvSpPr>
        <p:spPr>
          <a:xfrm>
            <a:off x="4419600" y="4800600"/>
            <a:ext cx="1600200" cy="707886"/>
          </a:xfrm>
          <a:prstGeom prst="rect">
            <a:avLst/>
          </a:prstGeom>
          <a:solidFill>
            <a:srgbClr val="00B050"/>
          </a:solidFill>
          <a:scene3d>
            <a:camera prst="orthographicFront"/>
            <a:lightRig rig="threePt" dir="t"/>
          </a:scene3d>
          <a:sp3d>
            <a:bevelT w="114300" prst="artDeco"/>
          </a:sp3d>
        </p:spPr>
        <p:txBody>
          <a:bodyPr wrap="square" rtlCol="0">
            <a:spAutoFit/>
          </a:bodyPr>
          <a:lstStyle/>
          <a:p>
            <a:pPr algn="ctr"/>
            <a:r>
              <a:rPr lang="bn-BD" sz="4000" dirty="0" smtClean="0">
                <a:latin typeface="NikoshBAN" pitchFamily="2" charset="0"/>
                <a:cs typeface="NikoshBAN" pitchFamily="2" charset="0"/>
              </a:rPr>
              <a:t>বৃতি</a:t>
            </a:r>
            <a:endParaRPr lang="en-US" sz="4000" dirty="0">
              <a:latin typeface="NikoshBAN" pitchFamily="2" charset="0"/>
              <a:cs typeface="NikoshBAN" pitchFamily="2" charset="0"/>
            </a:endParaRPr>
          </a:p>
        </p:txBody>
      </p:sp>
      <p:sp>
        <p:nvSpPr>
          <p:cNvPr id="28" name="TextBox 27"/>
          <p:cNvSpPr txBox="1"/>
          <p:nvPr/>
        </p:nvSpPr>
        <p:spPr>
          <a:xfrm>
            <a:off x="2641600" y="5577244"/>
            <a:ext cx="4419600" cy="646331"/>
          </a:xfrm>
          <a:prstGeom prst="rect">
            <a:avLst/>
          </a:prstGeom>
          <a:solidFill>
            <a:srgbClr val="00B050"/>
          </a:solidFill>
        </p:spPr>
        <p:txBody>
          <a:bodyPr wrap="square" rtlCol="0">
            <a:spAutoFit/>
          </a:bodyPr>
          <a:lstStyle/>
          <a:p>
            <a:r>
              <a:rPr lang="bn-BD" sz="3600" dirty="0" smtClean="0">
                <a:latin typeface="NikoshBAN" pitchFamily="2" charset="0"/>
                <a:cs typeface="NikoshBAN" pitchFamily="2" charset="0"/>
              </a:rPr>
              <a:t>গর্ভাশয় কিসে পরিণত হয়?</a:t>
            </a:r>
            <a:endParaRPr lang="en-US" sz="3600" dirty="0">
              <a:latin typeface="NikoshBAN" pitchFamily="2" charset="0"/>
              <a:cs typeface="NikoshBAN" pitchFamily="2" charset="0"/>
            </a:endParaRPr>
          </a:p>
        </p:txBody>
      </p:sp>
      <p:pic>
        <p:nvPicPr>
          <p:cNvPr id="29" name="Picture 28" descr="chilli.jpg"/>
          <p:cNvPicPr>
            <a:picLocks noChangeAspect="1"/>
          </p:cNvPicPr>
          <p:nvPr/>
        </p:nvPicPr>
        <p:blipFill>
          <a:blip r:embed="rId4"/>
          <a:srcRect t="30435" r="38686" b="26087"/>
          <a:stretch>
            <a:fillRect/>
          </a:stretch>
        </p:blipFill>
        <p:spPr>
          <a:xfrm rot="5400000">
            <a:off x="0" y="4495800"/>
            <a:ext cx="1828800" cy="60960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9" presetClass="entr" presetSubtype="0" fill="hold" nodeType="clickEffect">
                                  <p:stCondLst>
                                    <p:cond delay="0"/>
                                  </p:stCondLst>
                                  <p:childTnLst>
                                    <p:set>
                                      <p:cBhvr>
                                        <p:cTn id="6" dur="1" fill="hold">
                                          <p:stCondLst>
                                            <p:cond delay="0"/>
                                          </p:stCondLst>
                                        </p:cTn>
                                        <p:tgtEl>
                                          <p:spTgt spid="11"/>
                                        </p:tgtEl>
                                        <p:attrNameLst>
                                          <p:attrName>style.visibility</p:attrName>
                                        </p:attrNameLst>
                                      </p:cBhvr>
                                      <p:to>
                                        <p:strVal val="visible"/>
                                      </p:to>
                                    </p:set>
                                    <p:anim calcmode="lin" valueType="num">
                                      <p:cBhvr>
                                        <p:cTn id="7" dur="1000" fill="hold"/>
                                        <p:tgtEl>
                                          <p:spTgt spid="11"/>
                                        </p:tgtEl>
                                        <p:attrNameLst>
                                          <p:attrName>ppt_x</p:attrName>
                                        </p:attrNameLst>
                                      </p:cBhvr>
                                      <p:tavLst>
                                        <p:tav tm="0">
                                          <p:val>
                                            <p:strVal val="#ppt_x-.2"/>
                                          </p:val>
                                        </p:tav>
                                        <p:tav tm="100000">
                                          <p:val>
                                            <p:strVal val="#ppt_x"/>
                                          </p:val>
                                        </p:tav>
                                      </p:tavLst>
                                    </p:anim>
                                    <p:anim calcmode="lin" valueType="num">
                                      <p:cBhvr>
                                        <p:cTn id="8" dur="1000" fill="hold"/>
                                        <p:tgtEl>
                                          <p:spTgt spid="11"/>
                                        </p:tgtEl>
                                        <p:attrNameLst>
                                          <p:attrName>ppt_y</p:attrName>
                                        </p:attrNameLst>
                                      </p:cBhvr>
                                      <p:tavLst>
                                        <p:tav tm="0">
                                          <p:val>
                                            <p:strVal val="#ppt_y"/>
                                          </p:val>
                                        </p:tav>
                                        <p:tav tm="100000">
                                          <p:val>
                                            <p:strVal val="#ppt_y"/>
                                          </p:val>
                                        </p:tav>
                                      </p:tavLst>
                                    </p:anim>
                                    <p:animEffect transition="in" filter="wipe(right)" prLst="gradientSize: 0.1">
                                      <p:cBhvr>
                                        <p:cTn id="9" dur="1000"/>
                                        <p:tgtEl>
                                          <p:spTgt spid="11"/>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0" fill="hold" grpId="0" nodeType="clickEffect">
                                  <p:stCondLst>
                                    <p:cond delay="0"/>
                                  </p:stCondLst>
                                  <p:childTnLst>
                                    <p:set>
                                      <p:cBhvr>
                                        <p:cTn id="13" dur="1" fill="hold">
                                          <p:stCondLst>
                                            <p:cond delay="0"/>
                                          </p:stCondLst>
                                        </p:cTn>
                                        <p:tgtEl>
                                          <p:spTgt spid="20"/>
                                        </p:tgtEl>
                                        <p:attrNameLst>
                                          <p:attrName>style.visibility</p:attrName>
                                        </p:attrNameLst>
                                      </p:cBhvr>
                                      <p:to>
                                        <p:strVal val="visible"/>
                                      </p:to>
                                    </p:set>
                                    <p:anim calcmode="lin" valueType="num">
                                      <p:cBhvr>
                                        <p:cTn id="14" dur="500" fill="hold"/>
                                        <p:tgtEl>
                                          <p:spTgt spid="20"/>
                                        </p:tgtEl>
                                        <p:attrNameLst>
                                          <p:attrName>ppt_w</p:attrName>
                                        </p:attrNameLst>
                                      </p:cBhvr>
                                      <p:tavLst>
                                        <p:tav tm="0">
                                          <p:val>
                                            <p:fltVal val="0"/>
                                          </p:val>
                                        </p:tav>
                                        <p:tav tm="100000">
                                          <p:val>
                                            <p:strVal val="#ppt_w"/>
                                          </p:val>
                                        </p:tav>
                                      </p:tavLst>
                                    </p:anim>
                                    <p:anim calcmode="lin" valueType="num">
                                      <p:cBhvr>
                                        <p:cTn id="15" dur="500" fill="hold"/>
                                        <p:tgtEl>
                                          <p:spTgt spid="20"/>
                                        </p:tgtEl>
                                        <p:attrNameLst>
                                          <p:attrName>ppt_h</p:attrName>
                                        </p:attrNameLst>
                                      </p:cBhvr>
                                      <p:tavLst>
                                        <p:tav tm="0">
                                          <p:val>
                                            <p:fltVal val="0"/>
                                          </p:val>
                                        </p:tav>
                                        <p:tav tm="100000">
                                          <p:val>
                                            <p:strVal val="#ppt_h"/>
                                          </p:val>
                                        </p:tav>
                                      </p:tavLst>
                                    </p:anim>
                                    <p:animEffect transition="in" filter="fade">
                                      <p:cBhvr>
                                        <p:cTn id="16" dur="500"/>
                                        <p:tgtEl>
                                          <p:spTgt spid="20"/>
                                        </p:tgtEl>
                                      </p:cBhvr>
                                    </p:animEffect>
                                  </p:childTnLst>
                                </p:cTn>
                              </p:par>
                            </p:childTnLst>
                          </p:cTn>
                        </p:par>
                      </p:childTnLst>
                    </p:cTn>
                  </p:par>
                  <p:par>
                    <p:cTn id="17" fill="hold">
                      <p:stCondLst>
                        <p:cond delay="indefinite"/>
                      </p:stCondLst>
                      <p:childTnLst>
                        <p:par>
                          <p:cTn id="18" fill="hold">
                            <p:stCondLst>
                              <p:cond delay="0"/>
                            </p:stCondLst>
                            <p:childTnLst>
                              <p:par>
                                <p:cTn id="19" presetID="29" presetClass="entr" presetSubtype="0" fill="hold" grpId="0" nodeType="clickEffect">
                                  <p:stCondLst>
                                    <p:cond delay="0"/>
                                  </p:stCondLst>
                                  <p:childTnLst>
                                    <p:set>
                                      <p:cBhvr>
                                        <p:cTn id="20" dur="1" fill="hold">
                                          <p:stCondLst>
                                            <p:cond delay="0"/>
                                          </p:stCondLst>
                                        </p:cTn>
                                        <p:tgtEl>
                                          <p:spTgt spid="21"/>
                                        </p:tgtEl>
                                        <p:attrNameLst>
                                          <p:attrName>style.visibility</p:attrName>
                                        </p:attrNameLst>
                                      </p:cBhvr>
                                      <p:to>
                                        <p:strVal val="visible"/>
                                      </p:to>
                                    </p:set>
                                    <p:anim calcmode="lin" valueType="num">
                                      <p:cBhvr>
                                        <p:cTn id="21" dur="1000" fill="hold"/>
                                        <p:tgtEl>
                                          <p:spTgt spid="21"/>
                                        </p:tgtEl>
                                        <p:attrNameLst>
                                          <p:attrName>ppt_x</p:attrName>
                                        </p:attrNameLst>
                                      </p:cBhvr>
                                      <p:tavLst>
                                        <p:tav tm="0">
                                          <p:val>
                                            <p:strVal val="#ppt_x-.2"/>
                                          </p:val>
                                        </p:tav>
                                        <p:tav tm="100000">
                                          <p:val>
                                            <p:strVal val="#ppt_x"/>
                                          </p:val>
                                        </p:tav>
                                      </p:tavLst>
                                    </p:anim>
                                    <p:anim calcmode="lin" valueType="num">
                                      <p:cBhvr>
                                        <p:cTn id="22" dur="1000" fill="hold"/>
                                        <p:tgtEl>
                                          <p:spTgt spid="21"/>
                                        </p:tgtEl>
                                        <p:attrNameLst>
                                          <p:attrName>ppt_y</p:attrName>
                                        </p:attrNameLst>
                                      </p:cBhvr>
                                      <p:tavLst>
                                        <p:tav tm="0">
                                          <p:val>
                                            <p:strVal val="#ppt_y"/>
                                          </p:val>
                                        </p:tav>
                                        <p:tav tm="100000">
                                          <p:val>
                                            <p:strVal val="#ppt_y"/>
                                          </p:val>
                                        </p:tav>
                                      </p:tavLst>
                                    </p:anim>
                                    <p:animEffect transition="in" filter="wipe(right)" prLst="gradientSize: 0.1">
                                      <p:cBhvr>
                                        <p:cTn id="23" dur="1000"/>
                                        <p:tgtEl>
                                          <p:spTgt spid="21"/>
                                        </p:tgtEl>
                                      </p:cBhvr>
                                    </p:animEffect>
                                  </p:childTnLst>
                                </p:cTn>
                              </p:par>
                            </p:childTnLst>
                          </p:cTn>
                        </p:par>
                      </p:childTnLst>
                    </p:cTn>
                  </p:par>
                  <p:par>
                    <p:cTn id="24" fill="hold">
                      <p:stCondLst>
                        <p:cond delay="indefinite"/>
                      </p:stCondLst>
                      <p:childTnLst>
                        <p:par>
                          <p:cTn id="25" fill="hold">
                            <p:stCondLst>
                              <p:cond delay="0"/>
                            </p:stCondLst>
                            <p:childTnLst>
                              <p:par>
                                <p:cTn id="26" presetID="29" presetClass="entr" presetSubtype="0" fill="hold" nodeType="clickEffect">
                                  <p:stCondLst>
                                    <p:cond delay="0"/>
                                  </p:stCondLst>
                                  <p:childTnLst>
                                    <p:set>
                                      <p:cBhvr>
                                        <p:cTn id="27" dur="1" fill="hold">
                                          <p:stCondLst>
                                            <p:cond delay="0"/>
                                          </p:stCondLst>
                                        </p:cTn>
                                        <p:tgtEl>
                                          <p:spTgt spid="13"/>
                                        </p:tgtEl>
                                        <p:attrNameLst>
                                          <p:attrName>style.visibility</p:attrName>
                                        </p:attrNameLst>
                                      </p:cBhvr>
                                      <p:to>
                                        <p:strVal val="visible"/>
                                      </p:to>
                                    </p:set>
                                    <p:anim calcmode="lin" valueType="num">
                                      <p:cBhvr>
                                        <p:cTn id="28" dur="1000" fill="hold"/>
                                        <p:tgtEl>
                                          <p:spTgt spid="13"/>
                                        </p:tgtEl>
                                        <p:attrNameLst>
                                          <p:attrName>ppt_x</p:attrName>
                                        </p:attrNameLst>
                                      </p:cBhvr>
                                      <p:tavLst>
                                        <p:tav tm="0">
                                          <p:val>
                                            <p:strVal val="#ppt_x-.2"/>
                                          </p:val>
                                        </p:tav>
                                        <p:tav tm="100000">
                                          <p:val>
                                            <p:strVal val="#ppt_x"/>
                                          </p:val>
                                        </p:tav>
                                      </p:tavLst>
                                    </p:anim>
                                    <p:anim calcmode="lin" valueType="num">
                                      <p:cBhvr>
                                        <p:cTn id="29" dur="1000" fill="hold"/>
                                        <p:tgtEl>
                                          <p:spTgt spid="13"/>
                                        </p:tgtEl>
                                        <p:attrNameLst>
                                          <p:attrName>ppt_y</p:attrName>
                                        </p:attrNameLst>
                                      </p:cBhvr>
                                      <p:tavLst>
                                        <p:tav tm="0">
                                          <p:val>
                                            <p:strVal val="#ppt_y"/>
                                          </p:val>
                                        </p:tav>
                                        <p:tav tm="100000">
                                          <p:val>
                                            <p:strVal val="#ppt_y"/>
                                          </p:val>
                                        </p:tav>
                                      </p:tavLst>
                                    </p:anim>
                                    <p:animEffect transition="in" filter="wipe(right)" prLst="gradientSize: 0.1">
                                      <p:cBhvr>
                                        <p:cTn id="30" dur="1000"/>
                                        <p:tgtEl>
                                          <p:spTgt spid="13"/>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0" fill="hold" grpId="0" nodeType="clickEffect">
                                  <p:stCondLst>
                                    <p:cond delay="0"/>
                                  </p:stCondLst>
                                  <p:childTnLst>
                                    <p:set>
                                      <p:cBhvr>
                                        <p:cTn id="34" dur="1" fill="hold">
                                          <p:stCondLst>
                                            <p:cond delay="0"/>
                                          </p:stCondLst>
                                        </p:cTn>
                                        <p:tgtEl>
                                          <p:spTgt spid="22"/>
                                        </p:tgtEl>
                                        <p:attrNameLst>
                                          <p:attrName>style.visibility</p:attrName>
                                        </p:attrNameLst>
                                      </p:cBhvr>
                                      <p:to>
                                        <p:strVal val="visible"/>
                                      </p:to>
                                    </p:set>
                                    <p:anim calcmode="lin" valueType="num">
                                      <p:cBhvr>
                                        <p:cTn id="35" dur="500" fill="hold"/>
                                        <p:tgtEl>
                                          <p:spTgt spid="22"/>
                                        </p:tgtEl>
                                        <p:attrNameLst>
                                          <p:attrName>ppt_w</p:attrName>
                                        </p:attrNameLst>
                                      </p:cBhvr>
                                      <p:tavLst>
                                        <p:tav tm="0">
                                          <p:val>
                                            <p:fltVal val="0"/>
                                          </p:val>
                                        </p:tav>
                                        <p:tav tm="100000">
                                          <p:val>
                                            <p:strVal val="#ppt_w"/>
                                          </p:val>
                                        </p:tav>
                                      </p:tavLst>
                                    </p:anim>
                                    <p:anim calcmode="lin" valueType="num">
                                      <p:cBhvr>
                                        <p:cTn id="36" dur="500" fill="hold"/>
                                        <p:tgtEl>
                                          <p:spTgt spid="22"/>
                                        </p:tgtEl>
                                        <p:attrNameLst>
                                          <p:attrName>ppt_h</p:attrName>
                                        </p:attrNameLst>
                                      </p:cBhvr>
                                      <p:tavLst>
                                        <p:tav tm="0">
                                          <p:val>
                                            <p:fltVal val="0"/>
                                          </p:val>
                                        </p:tav>
                                        <p:tav tm="100000">
                                          <p:val>
                                            <p:strVal val="#ppt_h"/>
                                          </p:val>
                                        </p:tav>
                                      </p:tavLst>
                                    </p:anim>
                                    <p:animEffect transition="in" filter="fade">
                                      <p:cBhvr>
                                        <p:cTn id="37" dur="500"/>
                                        <p:tgtEl>
                                          <p:spTgt spid="22"/>
                                        </p:tgtEl>
                                      </p:cBhvr>
                                    </p:animEffect>
                                  </p:childTnLst>
                                </p:cTn>
                              </p:par>
                            </p:childTnLst>
                          </p:cTn>
                        </p:par>
                      </p:childTnLst>
                    </p:cTn>
                  </p:par>
                  <p:par>
                    <p:cTn id="38" fill="hold">
                      <p:stCondLst>
                        <p:cond delay="indefinite"/>
                      </p:stCondLst>
                      <p:childTnLst>
                        <p:par>
                          <p:cTn id="39" fill="hold">
                            <p:stCondLst>
                              <p:cond delay="0"/>
                            </p:stCondLst>
                            <p:childTnLst>
                              <p:par>
                                <p:cTn id="40" presetID="29" presetClass="entr" presetSubtype="0" fill="hold" grpId="0" nodeType="clickEffect">
                                  <p:stCondLst>
                                    <p:cond delay="0"/>
                                  </p:stCondLst>
                                  <p:childTnLst>
                                    <p:set>
                                      <p:cBhvr>
                                        <p:cTn id="41" dur="1" fill="hold">
                                          <p:stCondLst>
                                            <p:cond delay="0"/>
                                          </p:stCondLst>
                                        </p:cTn>
                                        <p:tgtEl>
                                          <p:spTgt spid="23"/>
                                        </p:tgtEl>
                                        <p:attrNameLst>
                                          <p:attrName>style.visibility</p:attrName>
                                        </p:attrNameLst>
                                      </p:cBhvr>
                                      <p:to>
                                        <p:strVal val="visible"/>
                                      </p:to>
                                    </p:set>
                                    <p:anim calcmode="lin" valueType="num">
                                      <p:cBhvr>
                                        <p:cTn id="42" dur="1000" fill="hold"/>
                                        <p:tgtEl>
                                          <p:spTgt spid="23"/>
                                        </p:tgtEl>
                                        <p:attrNameLst>
                                          <p:attrName>ppt_x</p:attrName>
                                        </p:attrNameLst>
                                      </p:cBhvr>
                                      <p:tavLst>
                                        <p:tav tm="0">
                                          <p:val>
                                            <p:strVal val="#ppt_x-.2"/>
                                          </p:val>
                                        </p:tav>
                                        <p:tav tm="100000">
                                          <p:val>
                                            <p:strVal val="#ppt_x"/>
                                          </p:val>
                                        </p:tav>
                                      </p:tavLst>
                                    </p:anim>
                                    <p:anim calcmode="lin" valueType="num">
                                      <p:cBhvr>
                                        <p:cTn id="43" dur="1000" fill="hold"/>
                                        <p:tgtEl>
                                          <p:spTgt spid="23"/>
                                        </p:tgtEl>
                                        <p:attrNameLst>
                                          <p:attrName>ppt_y</p:attrName>
                                        </p:attrNameLst>
                                      </p:cBhvr>
                                      <p:tavLst>
                                        <p:tav tm="0">
                                          <p:val>
                                            <p:strVal val="#ppt_y"/>
                                          </p:val>
                                        </p:tav>
                                        <p:tav tm="100000">
                                          <p:val>
                                            <p:strVal val="#ppt_y"/>
                                          </p:val>
                                        </p:tav>
                                      </p:tavLst>
                                    </p:anim>
                                    <p:animEffect transition="in" filter="wipe(right)" prLst="gradientSize: 0.1">
                                      <p:cBhvr>
                                        <p:cTn id="44" dur="1000"/>
                                        <p:tgtEl>
                                          <p:spTgt spid="23"/>
                                        </p:tgtEl>
                                      </p:cBhvr>
                                    </p:animEffect>
                                  </p:childTnLst>
                                </p:cTn>
                              </p:par>
                            </p:childTnLst>
                          </p:cTn>
                        </p:par>
                      </p:childTnLst>
                    </p:cTn>
                  </p:par>
                  <p:par>
                    <p:cTn id="45" fill="hold">
                      <p:stCondLst>
                        <p:cond delay="indefinite"/>
                      </p:stCondLst>
                      <p:childTnLst>
                        <p:par>
                          <p:cTn id="46" fill="hold">
                            <p:stCondLst>
                              <p:cond delay="0"/>
                            </p:stCondLst>
                            <p:childTnLst>
                              <p:par>
                                <p:cTn id="47" presetID="29" presetClass="entr" presetSubtype="0" fill="hold" nodeType="clickEffect">
                                  <p:stCondLst>
                                    <p:cond delay="0"/>
                                  </p:stCondLst>
                                  <p:childTnLst>
                                    <p:set>
                                      <p:cBhvr>
                                        <p:cTn id="48" dur="1" fill="hold">
                                          <p:stCondLst>
                                            <p:cond delay="0"/>
                                          </p:stCondLst>
                                        </p:cTn>
                                        <p:tgtEl>
                                          <p:spTgt spid="4"/>
                                        </p:tgtEl>
                                        <p:attrNameLst>
                                          <p:attrName>style.visibility</p:attrName>
                                        </p:attrNameLst>
                                      </p:cBhvr>
                                      <p:to>
                                        <p:strVal val="visible"/>
                                      </p:to>
                                    </p:set>
                                    <p:anim calcmode="lin" valueType="num">
                                      <p:cBhvr>
                                        <p:cTn id="49" dur="1000" fill="hold"/>
                                        <p:tgtEl>
                                          <p:spTgt spid="4"/>
                                        </p:tgtEl>
                                        <p:attrNameLst>
                                          <p:attrName>ppt_x</p:attrName>
                                        </p:attrNameLst>
                                      </p:cBhvr>
                                      <p:tavLst>
                                        <p:tav tm="0">
                                          <p:val>
                                            <p:strVal val="#ppt_x-.2"/>
                                          </p:val>
                                        </p:tav>
                                        <p:tav tm="100000">
                                          <p:val>
                                            <p:strVal val="#ppt_x"/>
                                          </p:val>
                                        </p:tav>
                                      </p:tavLst>
                                    </p:anim>
                                    <p:anim calcmode="lin" valueType="num">
                                      <p:cBhvr>
                                        <p:cTn id="50" dur="1000" fill="hold"/>
                                        <p:tgtEl>
                                          <p:spTgt spid="4"/>
                                        </p:tgtEl>
                                        <p:attrNameLst>
                                          <p:attrName>ppt_y</p:attrName>
                                        </p:attrNameLst>
                                      </p:cBhvr>
                                      <p:tavLst>
                                        <p:tav tm="0">
                                          <p:val>
                                            <p:strVal val="#ppt_y"/>
                                          </p:val>
                                        </p:tav>
                                        <p:tav tm="100000">
                                          <p:val>
                                            <p:strVal val="#ppt_y"/>
                                          </p:val>
                                        </p:tav>
                                      </p:tavLst>
                                    </p:anim>
                                    <p:animEffect transition="in" filter="wipe(right)" prLst="gradientSize: 0.1">
                                      <p:cBhvr>
                                        <p:cTn id="51" dur="1000"/>
                                        <p:tgtEl>
                                          <p:spTgt spid="4"/>
                                        </p:tgtEl>
                                      </p:cBhvr>
                                    </p:animEffect>
                                  </p:childTnLst>
                                </p:cTn>
                              </p:par>
                            </p:childTnLst>
                          </p:cTn>
                        </p:par>
                      </p:childTnLst>
                    </p:cTn>
                  </p:par>
                  <p:par>
                    <p:cTn id="52" fill="hold">
                      <p:stCondLst>
                        <p:cond delay="indefinite"/>
                      </p:stCondLst>
                      <p:childTnLst>
                        <p:par>
                          <p:cTn id="53" fill="hold">
                            <p:stCondLst>
                              <p:cond delay="0"/>
                            </p:stCondLst>
                            <p:childTnLst>
                              <p:par>
                                <p:cTn id="54" presetID="53" presetClass="entr" presetSubtype="0" fill="hold" grpId="0" nodeType="clickEffect">
                                  <p:stCondLst>
                                    <p:cond delay="0"/>
                                  </p:stCondLst>
                                  <p:childTnLst>
                                    <p:set>
                                      <p:cBhvr>
                                        <p:cTn id="55" dur="1" fill="hold">
                                          <p:stCondLst>
                                            <p:cond delay="0"/>
                                          </p:stCondLst>
                                        </p:cTn>
                                        <p:tgtEl>
                                          <p:spTgt spid="24"/>
                                        </p:tgtEl>
                                        <p:attrNameLst>
                                          <p:attrName>style.visibility</p:attrName>
                                        </p:attrNameLst>
                                      </p:cBhvr>
                                      <p:to>
                                        <p:strVal val="visible"/>
                                      </p:to>
                                    </p:set>
                                    <p:anim calcmode="lin" valueType="num">
                                      <p:cBhvr>
                                        <p:cTn id="56" dur="500" fill="hold"/>
                                        <p:tgtEl>
                                          <p:spTgt spid="24"/>
                                        </p:tgtEl>
                                        <p:attrNameLst>
                                          <p:attrName>ppt_w</p:attrName>
                                        </p:attrNameLst>
                                      </p:cBhvr>
                                      <p:tavLst>
                                        <p:tav tm="0">
                                          <p:val>
                                            <p:fltVal val="0"/>
                                          </p:val>
                                        </p:tav>
                                        <p:tav tm="100000">
                                          <p:val>
                                            <p:strVal val="#ppt_w"/>
                                          </p:val>
                                        </p:tav>
                                      </p:tavLst>
                                    </p:anim>
                                    <p:anim calcmode="lin" valueType="num">
                                      <p:cBhvr>
                                        <p:cTn id="57" dur="500" fill="hold"/>
                                        <p:tgtEl>
                                          <p:spTgt spid="24"/>
                                        </p:tgtEl>
                                        <p:attrNameLst>
                                          <p:attrName>ppt_h</p:attrName>
                                        </p:attrNameLst>
                                      </p:cBhvr>
                                      <p:tavLst>
                                        <p:tav tm="0">
                                          <p:val>
                                            <p:fltVal val="0"/>
                                          </p:val>
                                        </p:tav>
                                        <p:tav tm="100000">
                                          <p:val>
                                            <p:strVal val="#ppt_h"/>
                                          </p:val>
                                        </p:tav>
                                      </p:tavLst>
                                    </p:anim>
                                    <p:animEffect transition="in" filter="fade">
                                      <p:cBhvr>
                                        <p:cTn id="58" dur="500"/>
                                        <p:tgtEl>
                                          <p:spTgt spid="24"/>
                                        </p:tgtEl>
                                      </p:cBhvr>
                                    </p:animEffect>
                                  </p:childTnLst>
                                </p:cTn>
                              </p:par>
                            </p:childTnLst>
                          </p:cTn>
                        </p:par>
                      </p:childTnLst>
                    </p:cTn>
                  </p:par>
                  <p:par>
                    <p:cTn id="59" fill="hold">
                      <p:stCondLst>
                        <p:cond delay="indefinite"/>
                      </p:stCondLst>
                      <p:childTnLst>
                        <p:par>
                          <p:cTn id="60" fill="hold">
                            <p:stCondLst>
                              <p:cond delay="0"/>
                            </p:stCondLst>
                            <p:childTnLst>
                              <p:par>
                                <p:cTn id="61" presetID="29" presetClass="entr" presetSubtype="0" fill="hold" grpId="0" nodeType="clickEffect">
                                  <p:stCondLst>
                                    <p:cond delay="0"/>
                                  </p:stCondLst>
                                  <p:childTnLst>
                                    <p:set>
                                      <p:cBhvr>
                                        <p:cTn id="62" dur="1" fill="hold">
                                          <p:stCondLst>
                                            <p:cond delay="0"/>
                                          </p:stCondLst>
                                        </p:cTn>
                                        <p:tgtEl>
                                          <p:spTgt spid="26"/>
                                        </p:tgtEl>
                                        <p:attrNameLst>
                                          <p:attrName>style.visibility</p:attrName>
                                        </p:attrNameLst>
                                      </p:cBhvr>
                                      <p:to>
                                        <p:strVal val="visible"/>
                                      </p:to>
                                    </p:set>
                                    <p:anim calcmode="lin" valueType="num">
                                      <p:cBhvr>
                                        <p:cTn id="63" dur="1000" fill="hold"/>
                                        <p:tgtEl>
                                          <p:spTgt spid="26"/>
                                        </p:tgtEl>
                                        <p:attrNameLst>
                                          <p:attrName>ppt_x</p:attrName>
                                        </p:attrNameLst>
                                      </p:cBhvr>
                                      <p:tavLst>
                                        <p:tav tm="0">
                                          <p:val>
                                            <p:strVal val="#ppt_x-.2"/>
                                          </p:val>
                                        </p:tav>
                                        <p:tav tm="100000">
                                          <p:val>
                                            <p:strVal val="#ppt_x"/>
                                          </p:val>
                                        </p:tav>
                                      </p:tavLst>
                                    </p:anim>
                                    <p:anim calcmode="lin" valueType="num">
                                      <p:cBhvr>
                                        <p:cTn id="64" dur="1000" fill="hold"/>
                                        <p:tgtEl>
                                          <p:spTgt spid="26"/>
                                        </p:tgtEl>
                                        <p:attrNameLst>
                                          <p:attrName>ppt_y</p:attrName>
                                        </p:attrNameLst>
                                      </p:cBhvr>
                                      <p:tavLst>
                                        <p:tav tm="0">
                                          <p:val>
                                            <p:strVal val="#ppt_y"/>
                                          </p:val>
                                        </p:tav>
                                        <p:tav tm="100000">
                                          <p:val>
                                            <p:strVal val="#ppt_y"/>
                                          </p:val>
                                        </p:tav>
                                      </p:tavLst>
                                    </p:anim>
                                    <p:animEffect transition="in" filter="wipe(right)" prLst="gradientSize: 0.1">
                                      <p:cBhvr>
                                        <p:cTn id="65" dur="1000"/>
                                        <p:tgtEl>
                                          <p:spTgt spid="26"/>
                                        </p:tgtEl>
                                      </p:cBhvr>
                                    </p:animEffect>
                                  </p:childTnLst>
                                </p:cTn>
                              </p:par>
                            </p:childTnLst>
                          </p:cTn>
                        </p:par>
                      </p:childTnLst>
                    </p:cTn>
                  </p:par>
                  <p:par>
                    <p:cTn id="66" fill="hold">
                      <p:stCondLst>
                        <p:cond delay="indefinite"/>
                      </p:stCondLst>
                      <p:childTnLst>
                        <p:par>
                          <p:cTn id="67" fill="hold">
                            <p:stCondLst>
                              <p:cond delay="0"/>
                            </p:stCondLst>
                            <p:childTnLst>
                              <p:par>
                                <p:cTn id="68" presetID="37" presetClass="entr" presetSubtype="0" fill="hold" nodeType="clickEffect">
                                  <p:stCondLst>
                                    <p:cond delay="0"/>
                                  </p:stCondLst>
                                  <p:childTnLst>
                                    <p:set>
                                      <p:cBhvr>
                                        <p:cTn id="69" dur="1" fill="hold">
                                          <p:stCondLst>
                                            <p:cond delay="0"/>
                                          </p:stCondLst>
                                        </p:cTn>
                                        <p:tgtEl>
                                          <p:spTgt spid="9"/>
                                        </p:tgtEl>
                                        <p:attrNameLst>
                                          <p:attrName>style.visibility</p:attrName>
                                        </p:attrNameLst>
                                      </p:cBhvr>
                                      <p:to>
                                        <p:strVal val="visible"/>
                                      </p:to>
                                    </p:set>
                                    <p:animEffect transition="in" filter="fade">
                                      <p:cBhvr>
                                        <p:cTn id="70" dur="1000"/>
                                        <p:tgtEl>
                                          <p:spTgt spid="9"/>
                                        </p:tgtEl>
                                      </p:cBhvr>
                                    </p:animEffect>
                                    <p:anim calcmode="lin" valueType="num">
                                      <p:cBhvr>
                                        <p:cTn id="71" dur="1000" fill="hold"/>
                                        <p:tgtEl>
                                          <p:spTgt spid="9"/>
                                        </p:tgtEl>
                                        <p:attrNameLst>
                                          <p:attrName>ppt_x</p:attrName>
                                        </p:attrNameLst>
                                      </p:cBhvr>
                                      <p:tavLst>
                                        <p:tav tm="0">
                                          <p:val>
                                            <p:strVal val="#ppt_x"/>
                                          </p:val>
                                        </p:tav>
                                        <p:tav tm="100000">
                                          <p:val>
                                            <p:strVal val="#ppt_x"/>
                                          </p:val>
                                        </p:tav>
                                      </p:tavLst>
                                    </p:anim>
                                    <p:anim calcmode="lin" valueType="num">
                                      <p:cBhvr>
                                        <p:cTn id="72" dur="900" decel="100000" fill="hold"/>
                                        <p:tgtEl>
                                          <p:spTgt spid="9"/>
                                        </p:tgtEl>
                                        <p:attrNameLst>
                                          <p:attrName>ppt_y</p:attrName>
                                        </p:attrNameLst>
                                      </p:cBhvr>
                                      <p:tavLst>
                                        <p:tav tm="0">
                                          <p:val>
                                            <p:strVal val="#ppt_y+1"/>
                                          </p:val>
                                        </p:tav>
                                        <p:tav tm="100000">
                                          <p:val>
                                            <p:strVal val="#ppt_y-.03"/>
                                          </p:val>
                                        </p:tav>
                                      </p:tavLst>
                                    </p:anim>
                                    <p:anim calcmode="lin" valueType="num">
                                      <p:cBhvr>
                                        <p:cTn id="73" dur="100" accel="100000" fill="hold">
                                          <p:stCondLst>
                                            <p:cond delay="900"/>
                                          </p:stCondLst>
                                        </p:cTn>
                                        <p:tgtEl>
                                          <p:spTgt spid="9"/>
                                        </p:tgtEl>
                                        <p:attrNameLst>
                                          <p:attrName>ppt_y</p:attrName>
                                        </p:attrNameLst>
                                      </p:cBhvr>
                                      <p:tavLst>
                                        <p:tav tm="0">
                                          <p:val>
                                            <p:strVal val="#ppt_y-.03"/>
                                          </p:val>
                                        </p:tav>
                                        <p:tav tm="100000">
                                          <p:val>
                                            <p:strVal val="#ppt_y"/>
                                          </p:val>
                                        </p:tav>
                                      </p:tavLst>
                                    </p:anim>
                                  </p:childTnLst>
                                </p:cTn>
                              </p:par>
                            </p:childTnLst>
                          </p:cTn>
                        </p:par>
                      </p:childTnLst>
                    </p:cTn>
                  </p:par>
                  <p:par>
                    <p:cTn id="74" fill="hold">
                      <p:stCondLst>
                        <p:cond delay="indefinite"/>
                      </p:stCondLst>
                      <p:childTnLst>
                        <p:par>
                          <p:cTn id="75" fill="hold">
                            <p:stCondLst>
                              <p:cond delay="0"/>
                            </p:stCondLst>
                            <p:childTnLst>
                              <p:par>
                                <p:cTn id="76" presetID="29" presetClass="entr" presetSubtype="0" fill="hold" nodeType="clickEffect">
                                  <p:stCondLst>
                                    <p:cond delay="0"/>
                                  </p:stCondLst>
                                  <p:childTnLst>
                                    <p:set>
                                      <p:cBhvr>
                                        <p:cTn id="77" dur="1" fill="hold">
                                          <p:stCondLst>
                                            <p:cond delay="0"/>
                                          </p:stCondLst>
                                        </p:cTn>
                                        <p:tgtEl>
                                          <p:spTgt spid="6"/>
                                        </p:tgtEl>
                                        <p:attrNameLst>
                                          <p:attrName>style.visibility</p:attrName>
                                        </p:attrNameLst>
                                      </p:cBhvr>
                                      <p:to>
                                        <p:strVal val="visible"/>
                                      </p:to>
                                    </p:set>
                                    <p:anim calcmode="lin" valueType="num">
                                      <p:cBhvr>
                                        <p:cTn id="78" dur="1000" fill="hold"/>
                                        <p:tgtEl>
                                          <p:spTgt spid="6"/>
                                        </p:tgtEl>
                                        <p:attrNameLst>
                                          <p:attrName>ppt_x</p:attrName>
                                        </p:attrNameLst>
                                      </p:cBhvr>
                                      <p:tavLst>
                                        <p:tav tm="0">
                                          <p:val>
                                            <p:strVal val="#ppt_x-.2"/>
                                          </p:val>
                                        </p:tav>
                                        <p:tav tm="100000">
                                          <p:val>
                                            <p:strVal val="#ppt_x"/>
                                          </p:val>
                                        </p:tav>
                                      </p:tavLst>
                                    </p:anim>
                                    <p:anim calcmode="lin" valueType="num">
                                      <p:cBhvr>
                                        <p:cTn id="79" dur="1000" fill="hold"/>
                                        <p:tgtEl>
                                          <p:spTgt spid="6"/>
                                        </p:tgtEl>
                                        <p:attrNameLst>
                                          <p:attrName>ppt_y</p:attrName>
                                        </p:attrNameLst>
                                      </p:cBhvr>
                                      <p:tavLst>
                                        <p:tav tm="0">
                                          <p:val>
                                            <p:strVal val="#ppt_y"/>
                                          </p:val>
                                        </p:tav>
                                        <p:tav tm="100000">
                                          <p:val>
                                            <p:strVal val="#ppt_y"/>
                                          </p:val>
                                        </p:tav>
                                      </p:tavLst>
                                    </p:anim>
                                    <p:animEffect transition="in" filter="wipe(right)" prLst="gradientSize: 0.1">
                                      <p:cBhvr>
                                        <p:cTn id="80" dur="1000"/>
                                        <p:tgtEl>
                                          <p:spTgt spid="6"/>
                                        </p:tgtEl>
                                      </p:cBhvr>
                                    </p:animEffect>
                                  </p:childTnLst>
                                </p:cTn>
                              </p:par>
                            </p:childTnLst>
                          </p:cTn>
                        </p:par>
                      </p:childTnLst>
                    </p:cTn>
                  </p:par>
                  <p:par>
                    <p:cTn id="81" fill="hold">
                      <p:stCondLst>
                        <p:cond delay="indefinite"/>
                      </p:stCondLst>
                      <p:childTnLst>
                        <p:par>
                          <p:cTn id="82" fill="hold">
                            <p:stCondLst>
                              <p:cond delay="0"/>
                            </p:stCondLst>
                            <p:childTnLst>
                              <p:par>
                                <p:cTn id="83" presetID="53" presetClass="entr" presetSubtype="0" fill="hold" grpId="0" nodeType="clickEffect">
                                  <p:stCondLst>
                                    <p:cond delay="0"/>
                                  </p:stCondLst>
                                  <p:childTnLst>
                                    <p:set>
                                      <p:cBhvr>
                                        <p:cTn id="84" dur="1" fill="hold">
                                          <p:stCondLst>
                                            <p:cond delay="0"/>
                                          </p:stCondLst>
                                        </p:cTn>
                                        <p:tgtEl>
                                          <p:spTgt spid="25"/>
                                        </p:tgtEl>
                                        <p:attrNameLst>
                                          <p:attrName>style.visibility</p:attrName>
                                        </p:attrNameLst>
                                      </p:cBhvr>
                                      <p:to>
                                        <p:strVal val="visible"/>
                                      </p:to>
                                    </p:set>
                                    <p:anim calcmode="lin" valueType="num">
                                      <p:cBhvr>
                                        <p:cTn id="85" dur="500" fill="hold"/>
                                        <p:tgtEl>
                                          <p:spTgt spid="25"/>
                                        </p:tgtEl>
                                        <p:attrNameLst>
                                          <p:attrName>ppt_w</p:attrName>
                                        </p:attrNameLst>
                                      </p:cBhvr>
                                      <p:tavLst>
                                        <p:tav tm="0">
                                          <p:val>
                                            <p:fltVal val="0"/>
                                          </p:val>
                                        </p:tav>
                                        <p:tav tm="100000">
                                          <p:val>
                                            <p:strVal val="#ppt_w"/>
                                          </p:val>
                                        </p:tav>
                                      </p:tavLst>
                                    </p:anim>
                                    <p:anim calcmode="lin" valueType="num">
                                      <p:cBhvr>
                                        <p:cTn id="86" dur="500" fill="hold"/>
                                        <p:tgtEl>
                                          <p:spTgt spid="25"/>
                                        </p:tgtEl>
                                        <p:attrNameLst>
                                          <p:attrName>ppt_h</p:attrName>
                                        </p:attrNameLst>
                                      </p:cBhvr>
                                      <p:tavLst>
                                        <p:tav tm="0">
                                          <p:val>
                                            <p:fltVal val="0"/>
                                          </p:val>
                                        </p:tav>
                                        <p:tav tm="100000">
                                          <p:val>
                                            <p:strVal val="#ppt_h"/>
                                          </p:val>
                                        </p:tav>
                                      </p:tavLst>
                                    </p:anim>
                                    <p:animEffect transition="in" filter="fade">
                                      <p:cBhvr>
                                        <p:cTn id="87" dur="500"/>
                                        <p:tgtEl>
                                          <p:spTgt spid="25"/>
                                        </p:tgtEl>
                                      </p:cBhvr>
                                    </p:animEffect>
                                  </p:childTnLst>
                                </p:cTn>
                              </p:par>
                            </p:childTnLst>
                          </p:cTn>
                        </p:par>
                      </p:childTnLst>
                    </p:cTn>
                  </p:par>
                  <p:par>
                    <p:cTn id="88" fill="hold">
                      <p:stCondLst>
                        <p:cond delay="indefinite"/>
                      </p:stCondLst>
                      <p:childTnLst>
                        <p:par>
                          <p:cTn id="89" fill="hold">
                            <p:stCondLst>
                              <p:cond delay="0"/>
                            </p:stCondLst>
                            <p:childTnLst>
                              <p:par>
                                <p:cTn id="90" presetID="29" presetClass="entr" presetSubtype="0" fill="hold" grpId="0" nodeType="clickEffect">
                                  <p:stCondLst>
                                    <p:cond delay="0"/>
                                  </p:stCondLst>
                                  <p:childTnLst>
                                    <p:set>
                                      <p:cBhvr>
                                        <p:cTn id="91" dur="1" fill="hold">
                                          <p:stCondLst>
                                            <p:cond delay="0"/>
                                          </p:stCondLst>
                                        </p:cTn>
                                        <p:tgtEl>
                                          <p:spTgt spid="27"/>
                                        </p:tgtEl>
                                        <p:attrNameLst>
                                          <p:attrName>style.visibility</p:attrName>
                                        </p:attrNameLst>
                                      </p:cBhvr>
                                      <p:to>
                                        <p:strVal val="visible"/>
                                      </p:to>
                                    </p:set>
                                    <p:anim calcmode="lin" valueType="num">
                                      <p:cBhvr>
                                        <p:cTn id="92" dur="1000" fill="hold"/>
                                        <p:tgtEl>
                                          <p:spTgt spid="27"/>
                                        </p:tgtEl>
                                        <p:attrNameLst>
                                          <p:attrName>ppt_x</p:attrName>
                                        </p:attrNameLst>
                                      </p:cBhvr>
                                      <p:tavLst>
                                        <p:tav tm="0">
                                          <p:val>
                                            <p:strVal val="#ppt_x-.2"/>
                                          </p:val>
                                        </p:tav>
                                        <p:tav tm="100000">
                                          <p:val>
                                            <p:strVal val="#ppt_x"/>
                                          </p:val>
                                        </p:tav>
                                      </p:tavLst>
                                    </p:anim>
                                    <p:anim calcmode="lin" valueType="num">
                                      <p:cBhvr>
                                        <p:cTn id="93" dur="1000" fill="hold"/>
                                        <p:tgtEl>
                                          <p:spTgt spid="27"/>
                                        </p:tgtEl>
                                        <p:attrNameLst>
                                          <p:attrName>ppt_y</p:attrName>
                                        </p:attrNameLst>
                                      </p:cBhvr>
                                      <p:tavLst>
                                        <p:tav tm="0">
                                          <p:val>
                                            <p:strVal val="#ppt_y"/>
                                          </p:val>
                                        </p:tav>
                                        <p:tav tm="100000">
                                          <p:val>
                                            <p:strVal val="#ppt_y"/>
                                          </p:val>
                                        </p:tav>
                                      </p:tavLst>
                                    </p:anim>
                                    <p:animEffect transition="in" filter="wipe(right)" prLst="gradientSize: 0.1">
                                      <p:cBhvr>
                                        <p:cTn id="94" dur="1000"/>
                                        <p:tgtEl>
                                          <p:spTgt spid="27"/>
                                        </p:tgtEl>
                                      </p:cBhvr>
                                    </p:animEffect>
                                  </p:childTnLst>
                                </p:cTn>
                              </p:par>
                            </p:childTnLst>
                          </p:cTn>
                        </p:par>
                      </p:childTnLst>
                    </p:cTn>
                  </p:par>
                  <p:par>
                    <p:cTn id="95" fill="hold">
                      <p:stCondLst>
                        <p:cond delay="indefinite"/>
                      </p:stCondLst>
                      <p:childTnLst>
                        <p:par>
                          <p:cTn id="96" fill="hold">
                            <p:stCondLst>
                              <p:cond delay="0"/>
                            </p:stCondLst>
                            <p:childTnLst>
                              <p:par>
                                <p:cTn id="97" presetID="29" presetClass="entr" presetSubtype="0" fill="hold" grpId="0" nodeType="clickEffect">
                                  <p:stCondLst>
                                    <p:cond delay="0"/>
                                  </p:stCondLst>
                                  <p:childTnLst>
                                    <p:set>
                                      <p:cBhvr>
                                        <p:cTn id="98" dur="1" fill="hold">
                                          <p:stCondLst>
                                            <p:cond delay="0"/>
                                          </p:stCondLst>
                                        </p:cTn>
                                        <p:tgtEl>
                                          <p:spTgt spid="18"/>
                                        </p:tgtEl>
                                        <p:attrNameLst>
                                          <p:attrName>style.visibility</p:attrName>
                                        </p:attrNameLst>
                                      </p:cBhvr>
                                      <p:to>
                                        <p:strVal val="visible"/>
                                      </p:to>
                                    </p:set>
                                    <p:anim calcmode="lin" valueType="num">
                                      <p:cBhvr>
                                        <p:cTn id="99" dur="1000" fill="hold"/>
                                        <p:tgtEl>
                                          <p:spTgt spid="18"/>
                                        </p:tgtEl>
                                        <p:attrNameLst>
                                          <p:attrName>ppt_x</p:attrName>
                                        </p:attrNameLst>
                                      </p:cBhvr>
                                      <p:tavLst>
                                        <p:tav tm="0">
                                          <p:val>
                                            <p:strVal val="#ppt_x-.2"/>
                                          </p:val>
                                        </p:tav>
                                        <p:tav tm="100000">
                                          <p:val>
                                            <p:strVal val="#ppt_x"/>
                                          </p:val>
                                        </p:tav>
                                      </p:tavLst>
                                    </p:anim>
                                    <p:anim calcmode="lin" valueType="num">
                                      <p:cBhvr>
                                        <p:cTn id="100" dur="1000" fill="hold"/>
                                        <p:tgtEl>
                                          <p:spTgt spid="18"/>
                                        </p:tgtEl>
                                        <p:attrNameLst>
                                          <p:attrName>ppt_y</p:attrName>
                                        </p:attrNameLst>
                                      </p:cBhvr>
                                      <p:tavLst>
                                        <p:tav tm="0">
                                          <p:val>
                                            <p:strVal val="#ppt_y"/>
                                          </p:val>
                                        </p:tav>
                                        <p:tav tm="100000">
                                          <p:val>
                                            <p:strVal val="#ppt_y"/>
                                          </p:val>
                                        </p:tav>
                                      </p:tavLst>
                                    </p:anim>
                                    <p:animEffect transition="in" filter="wipe(right)" prLst="gradientSize: 0.1">
                                      <p:cBhvr>
                                        <p:cTn id="101" dur="1000"/>
                                        <p:tgtEl>
                                          <p:spTgt spid="18"/>
                                        </p:tgtEl>
                                      </p:cBhvr>
                                    </p:animEffect>
                                  </p:childTnLst>
                                </p:cTn>
                              </p:par>
                            </p:childTnLst>
                          </p:cTn>
                        </p:par>
                      </p:childTnLst>
                    </p:cTn>
                  </p:par>
                  <p:par>
                    <p:cTn id="102" fill="hold">
                      <p:stCondLst>
                        <p:cond delay="indefinite"/>
                      </p:stCondLst>
                      <p:childTnLst>
                        <p:par>
                          <p:cTn id="103" fill="hold">
                            <p:stCondLst>
                              <p:cond delay="0"/>
                            </p:stCondLst>
                            <p:childTnLst>
                              <p:par>
                                <p:cTn id="104" presetID="29" presetClass="entr" presetSubtype="0" fill="hold" grpId="0" nodeType="clickEffect">
                                  <p:stCondLst>
                                    <p:cond delay="0"/>
                                  </p:stCondLst>
                                  <p:childTnLst>
                                    <p:set>
                                      <p:cBhvr>
                                        <p:cTn id="105" dur="1" fill="hold">
                                          <p:stCondLst>
                                            <p:cond delay="0"/>
                                          </p:stCondLst>
                                        </p:cTn>
                                        <p:tgtEl>
                                          <p:spTgt spid="28"/>
                                        </p:tgtEl>
                                        <p:attrNameLst>
                                          <p:attrName>style.visibility</p:attrName>
                                        </p:attrNameLst>
                                      </p:cBhvr>
                                      <p:to>
                                        <p:strVal val="visible"/>
                                      </p:to>
                                    </p:set>
                                    <p:anim calcmode="lin" valueType="num">
                                      <p:cBhvr>
                                        <p:cTn id="106" dur="1000" fill="hold"/>
                                        <p:tgtEl>
                                          <p:spTgt spid="28"/>
                                        </p:tgtEl>
                                        <p:attrNameLst>
                                          <p:attrName>ppt_x</p:attrName>
                                        </p:attrNameLst>
                                      </p:cBhvr>
                                      <p:tavLst>
                                        <p:tav tm="0">
                                          <p:val>
                                            <p:strVal val="#ppt_x-.2"/>
                                          </p:val>
                                        </p:tav>
                                        <p:tav tm="100000">
                                          <p:val>
                                            <p:strVal val="#ppt_x"/>
                                          </p:val>
                                        </p:tav>
                                      </p:tavLst>
                                    </p:anim>
                                    <p:anim calcmode="lin" valueType="num">
                                      <p:cBhvr>
                                        <p:cTn id="107" dur="1000" fill="hold"/>
                                        <p:tgtEl>
                                          <p:spTgt spid="28"/>
                                        </p:tgtEl>
                                        <p:attrNameLst>
                                          <p:attrName>ppt_y</p:attrName>
                                        </p:attrNameLst>
                                      </p:cBhvr>
                                      <p:tavLst>
                                        <p:tav tm="0">
                                          <p:val>
                                            <p:strVal val="#ppt_y"/>
                                          </p:val>
                                        </p:tav>
                                        <p:tav tm="100000">
                                          <p:val>
                                            <p:strVal val="#ppt_y"/>
                                          </p:val>
                                        </p:tav>
                                      </p:tavLst>
                                    </p:anim>
                                    <p:animEffect transition="in" filter="wipe(right)" prLst="gradientSize: 0.1">
                                      <p:cBhvr>
                                        <p:cTn id="108" dur="1000"/>
                                        <p:tgtEl>
                                          <p:spTgt spid="28"/>
                                        </p:tgtEl>
                                      </p:cBhvr>
                                    </p:animEffect>
                                  </p:childTnLst>
                                </p:cTn>
                              </p:par>
                            </p:childTnLst>
                          </p:cTn>
                        </p:par>
                      </p:childTnLst>
                    </p:cTn>
                  </p:par>
                  <p:par>
                    <p:cTn id="109" fill="hold">
                      <p:stCondLst>
                        <p:cond delay="indefinite"/>
                      </p:stCondLst>
                      <p:childTnLst>
                        <p:par>
                          <p:cTn id="110" fill="hold">
                            <p:stCondLst>
                              <p:cond delay="0"/>
                            </p:stCondLst>
                            <p:childTnLst>
                              <p:par>
                                <p:cTn id="111" presetID="53" presetClass="entr" presetSubtype="0" fill="hold" nodeType="clickEffect">
                                  <p:stCondLst>
                                    <p:cond delay="0"/>
                                  </p:stCondLst>
                                  <p:childTnLst>
                                    <p:set>
                                      <p:cBhvr>
                                        <p:cTn id="112" dur="1" fill="hold">
                                          <p:stCondLst>
                                            <p:cond delay="0"/>
                                          </p:stCondLst>
                                        </p:cTn>
                                        <p:tgtEl>
                                          <p:spTgt spid="29"/>
                                        </p:tgtEl>
                                        <p:attrNameLst>
                                          <p:attrName>style.visibility</p:attrName>
                                        </p:attrNameLst>
                                      </p:cBhvr>
                                      <p:to>
                                        <p:strVal val="visible"/>
                                      </p:to>
                                    </p:set>
                                    <p:anim calcmode="lin" valueType="num">
                                      <p:cBhvr>
                                        <p:cTn id="113" dur="500" fill="hold"/>
                                        <p:tgtEl>
                                          <p:spTgt spid="29"/>
                                        </p:tgtEl>
                                        <p:attrNameLst>
                                          <p:attrName>ppt_w</p:attrName>
                                        </p:attrNameLst>
                                      </p:cBhvr>
                                      <p:tavLst>
                                        <p:tav tm="0">
                                          <p:val>
                                            <p:fltVal val="0"/>
                                          </p:val>
                                        </p:tav>
                                        <p:tav tm="100000">
                                          <p:val>
                                            <p:strVal val="#ppt_w"/>
                                          </p:val>
                                        </p:tav>
                                      </p:tavLst>
                                    </p:anim>
                                    <p:anim calcmode="lin" valueType="num">
                                      <p:cBhvr>
                                        <p:cTn id="114" dur="500" fill="hold"/>
                                        <p:tgtEl>
                                          <p:spTgt spid="29"/>
                                        </p:tgtEl>
                                        <p:attrNameLst>
                                          <p:attrName>ppt_h</p:attrName>
                                        </p:attrNameLst>
                                      </p:cBhvr>
                                      <p:tavLst>
                                        <p:tav tm="0">
                                          <p:val>
                                            <p:fltVal val="0"/>
                                          </p:val>
                                        </p:tav>
                                        <p:tav tm="100000">
                                          <p:val>
                                            <p:strVal val="#ppt_h"/>
                                          </p:val>
                                        </p:tav>
                                      </p:tavLst>
                                    </p:anim>
                                    <p:animEffect transition="in" filter="fade">
                                      <p:cBhvr>
                                        <p:cTn id="115" dur="500"/>
                                        <p:tgtEl>
                                          <p:spTgt spid="29"/>
                                        </p:tgtEl>
                                      </p:cBhvr>
                                    </p:animEffect>
                                  </p:childTnLst>
                                </p:cTn>
                              </p:par>
                            </p:childTnLst>
                          </p:cTn>
                        </p:par>
                      </p:childTnLst>
                    </p:cTn>
                  </p:par>
                  <p:par>
                    <p:cTn id="116" fill="hold">
                      <p:stCondLst>
                        <p:cond delay="indefinite"/>
                      </p:stCondLst>
                      <p:childTnLst>
                        <p:par>
                          <p:cTn id="117" fill="hold">
                            <p:stCondLst>
                              <p:cond delay="0"/>
                            </p:stCondLst>
                            <p:childTnLst>
                              <p:par>
                                <p:cTn id="118" presetID="25" presetClass="exit" presetSubtype="0" fill="hold" grpId="1" nodeType="clickEffect">
                                  <p:stCondLst>
                                    <p:cond delay="0"/>
                                  </p:stCondLst>
                                  <p:childTnLst>
                                    <p:animEffect transition="out" filter="fade">
                                      <p:cBhvr>
                                        <p:cTn id="119" dur="1000" accel="50000">
                                          <p:stCondLst>
                                            <p:cond delay="0"/>
                                          </p:stCondLst>
                                        </p:cTn>
                                        <p:tgtEl>
                                          <p:spTgt spid="28"/>
                                        </p:tgtEl>
                                      </p:cBhvr>
                                    </p:animEffect>
                                    <p:anim calcmode="lin" valueType="num">
                                      <p:cBhvr>
                                        <p:cTn id="120" dur="500" accel="50000">
                                          <p:stCondLst>
                                            <p:cond delay="0"/>
                                          </p:stCondLst>
                                        </p:cTn>
                                        <p:tgtEl>
                                          <p:spTgt spid="28"/>
                                        </p:tgtEl>
                                        <p:attrNameLst>
                                          <p:attrName>ppt_y</p:attrName>
                                        </p:attrNameLst>
                                      </p:cBhvr>
                                      <p:tavLst>
                                        <p:tav tm="0">
                                          <p:val>
                                            <p:strVal val="ppt_y"/>
                                          </p:val>
                                        </p:tav>
                                        <p:tav tm="100000">
                                          <p:val>
                                            <p:strVal val="ppt_y+.1"/>
                                          </p:val>
                                        </p:tav>
                                      </p:tavLst>
                                    </p:anim>
                                    <p:anim calcmode="lin" valueType="num">
                                      <p:cBhvr>
                                        <p:cTn id="121" dur="500" decel="50000">
                                          <p:stCondLst>
                                            <p:cond delay="500"/>
                                          </p:stCondLst>
                                        </p:cTn>
                                        <p:tgtEl>
                                          <p:spTgt spid="28"/>
                                        </p:tgtEl>
                                        <p:attrNameLst>
                                          <p:attrName>ppt_y</p:attrName>
                                        </p:attrNameLst>
                                      </p:cBhvr>
                                      <p:tavLst>
                                        <p:tav tm="0">
                                          <p:val>
                                            <p:strVal val="ppt_y"/>
                                          </p:val>
                                        </p:tav>
                                        <p:tav tm="100000">
                                          <p:val>
                                            <p:strVal val="ppt_y-.1"/>
                                          </p:val>
                                        </p:tav>
                                      </p:tavLst>
                                    </p:anim>
                                    <p:anim calcmode="lin" valueType="num">
                                      <p:cBhvr>
                                        <p:cTn id="122" dur="500" accel="50000">
                                          <p:stCondLst>
                                            <p:cond delay="500"/>
                                          </p:stCondLst>
                                        </p:cTn>
                                        <p:tgtEl>
                                          <p:spTgt spid="28"/>
                                        </p:tgtEl>
                                        <p:attrNameLst>
                                          <p:attrName>ppt_x</p:attrName>
                                        </p:attrNameLst>
                                      </p:cBhvr>
                                      <p:tavLst>
                                        <p:tav tm="0">
                                          <p:val>
                                            <p:strVal val="ppt_x"/>
                                          </p:val>
                                        </p:tav>
                                        <p:tav tm="100000">
                                          <p:val>
                                            <p:strVal val="ppt_x+.4"/>
                                          </p:val>
                                        </p:tav>
                                      </p:tavLst>
                                    </p:anim>
                                    <p:anim calcmode="lin" valueType="num">
                                      <p:cBhvr>
                                        <p:cTn id="123" dur="1000"/>
                                        <p:tgtEl>
                                          <p:spTgt spid="28"/>
                                        </p:tgtEl>
                                        <p:attrNameLst>
                                          <p:attrName>ppt_h</p:attrName>
                                        </p:attrNameLst>
                                      </p:cBhvr>
                                      <p:tavLst>
                                        <p:tav tm="0">
                                          <p:val>
                                            <p:strVal val="ppt_h"/>
                                          </p:val>
                                        </p:tav>
                                        <p:tav tm="100000">
                                          <p:val>
                                            <p:strVal val="ppt_h"/>
                                          </p:val>
                                        </p:tav>
                                      </p:tavLst>
                                    </p:anim>
                                    <p:anim calcmode="lin" valueType="num">
                                      <p:cBhvr>
                                        <p:cTn id="124" dur="500" accel="50000">
                                          <p:stCondLst>
                                            <p:cond delay="0"/>
                                          </p:stCondLst>
                                        </p:cTn>
                                        <p:tgtEl>
                                          <p:spTgt spid="28"/>
                                        </p:tgtEl>
                                        <p:attrNameLst>
                                          <p:attrName>ppt_w</p:attrName>
                                        </p:attrNameLst>
                                      </p:cBhvr>
                                      <p:tavLst>
                                        <p:tav tm="0">
                                          <p:val>
                                            <p:strVal val="ppt_w"/>
                                          </p:val>
                                        </p:tav>
                                        <p:tav tm="100000">
                                          <p:val>
                                            <p:strVal val="ppt_w*.05"/>
                                          </p:val>
                                        </p:tav>
                                      </p:tavLst>
                                    </p:anim>
                                    <p:anim calcmode="lin" valueType="num">
                                      <p:cBhvr>
                                        <p:cTn id="125" dur="500" decel="50000">
                                          <p:stCondLst>
                                            <p:cond delay="500"/>
                                          </p:stCondLst>
                                        </p:cTn>
                                        <p:tgtEl>
                                          <p:spTgt spid="28"/>
                                        </p:tgtEl>
                                        <p:attrNameLst>
                                          <p:attrName>ppt_w</p:attrName>
                                        </p:attrNameLst>
                                      </p:cBhvr>
                                      <p:tavLst>
                                        <p:tav tm="0">
                                          <p:val>
                                            <p:strVal val="ppt_w"/>
                                          </p:val>
                                        </p:tav>
                                        <p:tav tm="100000">
                                          <p:val>
                                            <p:strVal val="ppt_w/.05"/>
                                          </p:val>
                                        </p:tav>
                                      </p:tavLst>
                                    </p:anim>
                                    <p:anim calcmode="lin" valueType="num">
                                      <p:cBhvr>
                                        <p:cTn id="126" dur="500" accel="50000">
                                          <p:stCondLst>
                                            <p:cond delay="500"/>
                                          </p:stCondLst>
                                        </p:cTn>
                                        <p:tgtEl>
                                          <p:spTgt spid="28"/>
                                        </p:tgtEl>
                                        <p:attrNameLst>
                                          <p:attrName>style.rotation</p:attrName>
                                        </p:attrNameLst>
                                      </p:cBhvr>
                                      <p:tavLst>
                                        <p:tav tm="0">
                                          <p:val>
                                            <p:fltVal val="0"/>
                                          </p:val>
                                        </p:tav>
                                        <p:tav tm="100000">
                                          <p:val>
                                            <p:fltVal val="-90"/>
                                          </p:val>
                                        </p:tav>
                                      </p:tavLst>
                                    </p:anim>
                                    <p:set>
                                      <p:cBhvr>
                                        <p:cTn id="127" dur="1" fill="hold">
                                          <p:stCondLst>
                                            <p:cond delay="999"/>
                                          </p:stCondLst>
                                        </p:cTn>
                                        <p:tgtEl>
                                          <p:spTgt spid="28"/>
                                        </p:tgtEl>
                                        <p:attrNameLst>
                                          <p:attrName>style.visibility</p:attrName>
                                        </p:attrNameLst>
                                      </p:cBhvr>
                                      <p:to>
                                        <p:strVal val="hidden"/>
                                      </p:to>
                                    </p:set>
                                  </p:childTnLst>
                                </p:cTn>
                              </p:par>
                            </p:childTnLst>
                          </p:cTn>
                        </p:par>
                      </p:childTnLst>
                    </p:cTn>
                  </p:par>
                  <p:par>
                    <p:cTn id="128" fill="hold">
                      <p:stCondLst>
                        <p:cond delay="indefinite"/>
                      </p:stCondLst>
                      <p:childTnLst>
                        <p:par>
                          <p:cTn id="129" fill="hold">
                            <p:stCondLst>
                              <p:cond delay="0"/>
                            </p:stCondLst>
                            <p:childTnLst>
                              <p:par>
                                <p:cTn id="130" presetID="29" presetClass="entr" presetSubtype="0" fill="hold" grpId="0" nodeType="clickEffect">
                                  <p:stCondLst>
                                    <p:cond delay="0"/>
                                  </p:stCondLst>
                                  <p:childTnLst>
                                    <p:set>
                                      <p:cBhvr>
                                        <p:cTn id="131" dur="1" fill="hold">
                                          <p:stCondLst>
                                            <p:cond delay="0"/>
                                          </p:stCondLst>
                                        </p:cTn>
                                        <p:tgtEl>
                                          <p:spTgt spid="19"/>
                                        </p:tgtEl>
                                        <p:attrNameLst>
                                          <p:attrName>style.visibility</p:attrName>
                                        </p:attrNameLst>
                                      </p:cBhvr>
                                      <p:to>
                                        <p:strVal val="visible"/>
                                      </p:to>
                                    </p:set>
                                    <p:anim calcmode="lin" valueType="num">
                                      <p:cBhvr>
                                        <p:cTn id="132" dur="1000" fill="hold"/>
                                        <p:tgtEl>
                                          <p:spTgt spid="19"/>
                                        </p:tgtEl>
                                        <p:attrNameLst>
                                          <p:attrName>ppt_x</p:attrName>
                                        </p:attrNameLst>
                                      </p:cBhvr>
                                      <p:tavLst>
                                        <p:tav tm="0">
                                          <p:val>
                                            <p:strVal val="#ppt_x-.2"/>
                                          </p:val>
                                        </p:tav>
                                        <p:tav tm="100000">
                                          <p:val>
                                            <p:strVal val="#ppt_x"/>
                                          </p:val>
                                        </p:tav>
                                      </p:tavLst>
                                    </p:anim>
                                    <p:anim calcmode="lin" valueType="num">
                                      <p:cBhvr>
                                        <p:cTn id="133" dur="1000" fill="hold"/>
                                        <p:tgtEl>
                                          <p:spTgt spid="19"/>
                                        </p:tgtEl>
                                        <p:attrNameLst>
                                          <p:attrName>ppt_y</p:attrName>
                                        </p:attrNameLst>
                                      </p:cBhvr>
                                      <p:tavLst>
                                        <p:tav tm="0">
                                          <p:val>
                                            <p:strVal val="#ppt_y"/>
                                          </p:val>
                                        </p:tav>
                                        <p:tav tm="100000">
                                          <p:val>
                                            <p:strVal val="#ppt_y"/>
                                          </p:val>
                                        </p:tav>
                                      </p:tavLst>
                                    </p:anim>
                                    <p:animEffect transition="in" filter="wipe(right)" prLst="gradientSize: 0.1">
                                      <p:cBhvr>
                                        <p:cTn id="134" dur="1000"/>
                                        <p:tgtEl>
                                          <p:spTgt spid="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p:bldP spid="19" grpId="0" animBg="1"/>
      <p:bldP spid="20" grpId="0"/>
      <p:bldP spid="21" grpId="0" animBg="1"/>
      <p:bldP spid="22" grpId="0"/>
      <p:bldP spid="23" grpId="0" animBg="1"/>
      <p:bldP spid="24" grpId="0"/>
      <p:bldP spid="25" grpId="0"/>
      <p:bldP spid="26" grpId="0" animBg="1"/>
      <p:bldP spid="27" grpId="0" animBg="1"/>
      <p:bldP spid="28" grpId="0" animBg="1"/>
      <p:bldP spid="28" grpId="1"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514600" y="1219200"/>
            <a:ext cx="3733800" cy="769441"/>
          </a:xfrm>
          <a:prstGeom prst="rect">
            <a:avLst/>
          </a:prstGeom>
          <a:solidFill>
            <a:srgbClr val="00B050"/>
          </a:solidFill>
          <a:effectLst>
            <a:innerShdw blurRad="63500" dist="50800" dir="8100000">
              <a:prstClr val="black">
                <a:alpha val="50000"/>
              </a:prstClr>
            </a:innerShdw>
          </a:effectLst>
        </p:spPr>
        <p:txBody>
          <a:bodyPr wrap="square" rtlCol="0">
            <a:spAutoFit/>
          </a:bodyPr>
          <a:lstStyle/>
          <a:p>
            <a:pPr algn="ctr"/>
            <a:r>
              <a:rPr lang="bn-BD" sz="4400" i="1" dirty="0" smtClean="0">
                <a:latin typeface="NikoshBAN" pitchFamily="2" charset="0"/>
                <a:cs typeface="NikoshBAN" pitchFamily="2" charset="0"/>
              </a:rPr>
              <a:t>দলগত কাজ</a:t>
            </a:r>
            <a:endParaRPr lang="en-US" sz="4400" i="1" dirty="0">
              <a:latin typeface="NikoshBAN" pitchFamily="2" charset="0"/>
              <a:cs typeface="NikoshBAN" pitchFamily="2" charset="0"/>
            </a:endParaRPr>
          </a:p>
        </p:txBody>
      </p:sp>
      <p:sp>
        <p:nvSpPr>
          <p:cNvPr id="3" name="TextBox 2"/>
          <p:cNvSpPr txBox="1"/>
          <p:nvPr/>
        </p:nvSpPr>
        <p:spPr>
          <a:xfrm>
            <a:off x="914400" y="3886200"/>
            <a:ext cx="7239000" cy="1200329"/>
          </a:xfrm>
          <a:prstGeom prst="rect">
            <a:avLst/>
          </a:prstGeom>
          <a:solidFill>
            <a:srgbClr val="00B050"/>
          </a:solidFill>
          <a:ln w="28575">
            <a:solidFill>
              <a:srgbClr val="FFFF00"/>
            </a:solidFill>
          </a:ln>
          <a:effectLst>
            <a:innerShdw blurRad="63500" dist="50800" dir="8100000">
              <a:prstClr val="black">
                <a:alpha val="50000"/>
              </a:prstClr>
            </a:innerShdw>
          </a:effectLst>
        </p:spPr>
        <p:txBody>
          <a:bodyPr wrap="square" rtlCol="0">
            <a:spAutoFit/>
          </a:bodyPr>
          <a:lstStyle/>
          <a:p>
            <a:pPr algn="ctr"/>
            <a:r>
              <a:rPr lang="bn-BD" sz="3600" dirty="0" smtClean="0">
                <a:latin typeface="NikoshBAN" pitchFamily="2" charset="0"/>
                <a:cs typeface="NikoshBAN" pitchFamily="2" charset="0"/>
              </a:rPr>
              <a:t>মানুষের জীবনে সপুষ্পক উদ্ভিদের ৫টি উপকারিতা উল্লেখ কর। </a:t>
            </a:r>
            <a:endParaRPr lang="en-US" sz="3600" dirty="0">
              <a:latin typeface="NikoshBAN" pitchFamily="2" charset="0"/>
              <a:cs typeface="NikoshBAN" pitchFamily="2" charset="0"/>
            </a:endParaRPr>
          </a:p>
        </p:txBody>
      </p:sp>
      <p:sp>
        <p:nvSpPr>
          <p:cNvPr id="4" name="TextBox 3"/>
          <p:cNvSpPr txBox="1"/>
          <p:nvPr/>
        </p:nvSpPr>
        <p:spPr>
          <a:xfrm>
            <a:off x="3314700" y="2554514"/>
            <a:ext cx="2133600" cy="646331"/>
          </a:xfrm>
          <a:prstGeom prst="rect">
            <a:avLst/>
          </a:prstGeom>
          <a:solidFill>
            <a:srgbClr val="00B050"/>
          </a:solidFill>
        </p:spPr>
        <p:txBody>
          <a:bodyPr wrap="square" rtlCol="0">
            <a:spAutoFit/>
          </a:bodyPr>
          <a:lstStyle/>
          <a:p>
            <a:r>
              <a:rPr lang="bn-BD" sz="3600" dirty="0" smtClean="0">
                <a:latin typeface="NikoshBAN" pitchFamily="2" charset="0"/>
                <a:cs typeface="NikoshBAN" pitchFamily="2" charset="0"/>
              </a:rPr>
              <a:t>সময়</a:t>
            </a:r>
            <a:r>
              <a:rPr lang="en-US" sz="3600" dirty="0" smtClean="0">
                <a:latin typeface="NikoshBAN" pitchFamily="2" charset="0"/>
                <a:cs typeface="NikoshBAN" pitchFamily="2" charset="0"/>
              </a:rPr>
              <a:t>:</a:t>
            </a:r>
            <a:r>
              <a:rPr lang="bn-BD" sz="3600" dirty="0" smtClean="0">
                <a:latin typeface="NikoshBAN" pitchFamily="2" charset="0"/>
                <a:cs typeface="NikoshBAN" pitchFamily="2" charset="0"/>
              </a:rPr>
              <a:t>১০ মি</a:t>
            </a:r>
            <a:r>
              <a:rPr lang="en-US" sz="3600" dirty="0" smtClean="0">
                <a:latin typeface="NikoshBAN" pitchFamily="2" charset="0"/>
                <a:cs typeface="NikoshBAN" pitchFamily="2" charset="0"/>
              </a:rPr>
              <a:t>.</a:t>
            </a:r>
            <a:endParaRPr lang="en-US" sz="3600" dirty="0">
              <a:latin typeface="NikoshBAN" pitchFamily="2" charset="0"/>
              <a:cs typeface="NikoshBAN" pitchFamily="2" charset="0"/>
            </a:endParaRPr>
          </a:p>
        </p:txBody>
      </p:sp>
    </p:spTree>
    <p:extLst>
      <p:ext uri="{BB962C8B-B14F-4D97-AF65-F5344CB8AC3E}">
        <p14:creationId xmlns:p14="http://schemas.microsoft.com/office/powerpoint/2010/main" val="22761569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9"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p:cTn id="7" dur="1000" fill="hold"/>
                                        <p:tgtEl>
                                          <p:spTgt spid="3"/>
                                        </p:tgtEl>
                                        <p:attrNameLst>
                                          <p:attrName>ppt_x</p:attrName>
                                        </p:attrNameLst>
                                      </p:cBhvr>
                                      <p:tavLst>
                                        <p:tav tm="0">
                                          <p:val>
                                            <p:strVal val="#ppt_x-.2"/>
                                          </p:val>
                                        </p:tav>
                                        <p:tav tm="100000">
                                          <p:val>
                                            <p:strVal val="#ppt_x"/>
                                          </p:val>
                                        </p:tav>
                                      </p:tavLst>
                                    </p:anim>
                                    <p:anim calcmode="lin" valueType="num">
                                      <p:cBhvr>
                                        <p:cTn id="8" dur="1000" fill="hold"/>
                                        <p:tgtEl>
                                          <p:spTgt spid="3"/>
                                        </p:tgtEl>
                                        <p:attrNameLst>
                                          <p:attrName>ppt_y</p:attrName>
                                        </p:attrNameLst>
                                      </p:cBhvr>
                                      <p:tavLst>
                                        <p:tav tm="0">
                                          <p:val>
                                            <p:strVal val="#ppt_y"/>
                                          </p:val>
                                        </p:tav>
                                        <p:tav tm="100000">
                                          <p:val>
                                            <p:strVal val="#ppt_y"/>
                                          </p:val>
                                        </p:tav>
                                      </p:tavLst>
                                    </p:anim>
                                    <p:animEffect transition="in" filter="wipe(right)" prLst="gradientSize: 0.1">
                                      <p:cBhvr>
                                        <p:cTn id="9" dur="1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819400" y="380999"/>
            <a:ext cx="3505200" cy="1015663"/>
          </a:xfrm>
          <a:prstGeom prst="rect">
            <a:avLst/>
          </a:prstGeom>
          <a:solidFill>
            <a:srgbClr val="00B050"/>
          </a:solidFill>
          <a:ln w="28575">
            <a:solidFill>
              <a:srgbClr val="FFFF00"/>
            </a:solidFill>
          </a:ln>
          <a:scene3d>
            <a:camera prst="orthographicFront"/>
            <a:lightRig rig="threePt" dir="t"/>
          </a:scene3d>
          <a:sp3d>
            <a:bevelT prst="relaxedInset"/>
          </a:sp3d>
        </p:spPr>
        <p:txBody>
          <a:bodyPr wrap="square" rtlCol="0">
            <a:spAutoFit/>
          </a:bodyPr>
          <a:lstStyle/>
          <a:p>
            <a:pPr algn="ctr"/>
            <a:r>
              <a:rPr lang="bn-BD" sz="6000" dirty="0" smtClean="0">
                <a:latin typeface="NikoshBAN" pitchFamily="2" charset="0"/>
                <a:cs typeface="NikoshBAN" pitchFamily="2" charset="0"/>
              </a:rPr>
              <a:t>মূল্যায়ন</a:t>
            </a:r>
            <a:endParaRPr lang="en-US" sz="6000" dirty="0">
              <a:latin typeface="NikoshBAN" pitchFamily="2" charset="0"/>
              <a:cs typeface="NikoshBAN" pitchFamily="2" charset="0"/>
            </a:endParaRPr>
          </a:p>
        </p:txBody>
      </p:sp>
      <p:sp>
        <p:nvSpPr>
          <p:cNvPr id="4" name="TextBox 3"/>
          <p:cNvSpPr txBox="1"/>
          <p:nvPr/>
        </p:nvSpPr>
        <p:spPr>
          <a:xfrm>
            <a:off x="381000" y="1600200"/>
            <a:ext cx="7239000" cy="646331"/>
          </a:xfrm>
          <a:prstGeom prst="rect">
            <a:avLst/>
          </a:prstGeom>
          <a:noFill/>
        </p:spPr>
        <p:txBody>
          <a:bodyPr wrap="square" rtlCol="0">
            <a:spAutoFit/>
          </a:bodyPr>
          <a:lstStyle/>
          <a:p>
            <a:r>
              <a:rPr lang="bn-BD" sz="3600" dirty="0" smtClean="0">
                <a:latin typeface="NikoshBAN" pitchFamily="2" charset="0"/>
                <a:cs typeface="NikoshBAN" pitchFamily="2" charset="0"/>
              </a:rPr>
              <a:t>১।   একটি সপুষ্পক উদ্ভিদের কী কী অংশ থাকে?</a:t>
            </a:r>
          </a:p>
        </p:txBody>
      </p:sp>
      <p:sp>
        <p:nvSpPr>
          <p:cNvPr id="5" name="TextBox 4"/>
          <p:cNvSpPr txBox="1"/>
          <p:nvPr/>
        </p:nvSpPr>
        <p:spPr>
          <a:xfrm>
            <a:off x="381000" y="2590800"/>
            <a:ext cx="3276600" cy="646331"/>
          </a:xfrm>
          <a:prstGeom prst="rect">
            <a:avLst/>
          </a:prstGeom>
          <a:noFill/>
        </p:spPr>
        <p:txBody>
          <a:bodyPr wrap="square" rtlCol="0">
            <a:spAutoFit/>
          </a:bodyPr>
          <a:lstStyle/>
          <a:p>
            <a:r>
              <a:rPr lang="bn-BD" sz="3600" dirty="0" smtClean="0">
                <a:latin typeface="NikoshBAN" pitchFamily="2" charset="0"/>
                <a:cs typeface="NikoshBAN" pitchFamily="2" charset="0"/>
              </a:rPr>
              <a:t>২। পাতার কাজ কী ?</a:t>
            </a:r>
          </a:p>
        </p:txBody>
      </p:sp>
      <p:sp>
        <p:nvSpPr>
          <p:cNvPr id="6" name="TextBox 5"/>
          <p:cNvSpPr txBox="1"/>
          <p:nvPr/>
        </p:nvSpPr>
        <p:spPr>
          <a:xfrm>
            <a:off x="381000" y="3429000"/>
            <a:ext cx="3276600" cy="646331"/>
          </a:xfrm>
          <a:prstGeom prst="rect">
            <a:avLst/>
          </a:prstGeom>
          <a:noFill/>
        </p:spPr>
        <p:txBody>
          <a:bodyPr wrap="square" rtlCol="0">
            <a:spAutoFit/>
          </a:bodyPr>
          <a:lstStyle/>
          <a:p>
            <a:r>
              <a:rPr lang="bn-BD" sz="3600" dirty="0" smtClean="0">
                <a:latin typeface="NikoshBAN" pitchFamily="2" charset="0"/>
                <a:cs typeface="NikoshBAN" pitchFamily="2" charset="0"/>
              </a:rPr>
              <a:t>৩। ফুলের কাজ কী ?</a:t>
            </a:r>
          </a:p>
        </p:txBody>
      </p:sp>
      <p:sp>
        <p:nvSpPr>
          <p:cNvPr id="7" name="TextBox 6"/>
          <p:cNvSpPr txBox="1"/>
          <p:nvPr/>
        </p:nvSpPr>
        <p:spPr>
          <a:xfrm>
            <a:off x="381000" y="4572000"/>
            <a:ext cx="3581400" cy="646331"/>
          </a:xfrm>
          <a:prstGeom prst="rect">
            <a:avLst/>
          </a:prstGeom>
          <a:noFill/>
        </p:spPr>
        <p:txBody>
          <a:bodyPr wrap="square" rtlCol="0">
            <a:spAutoFit/>
          </a:bodyPr>
          <a:lstStyle/>
          <a:p>
            <a:r>
              <a:rPr lang="bn-BD" sz="3600" dirty="0" smtClean="0">
                <a:latin typeface="NikoshBAN" pitchFamily="2" charset="0"/>
                <a:cs typeface="NikoshBAN" pitchFamily="2" charset="0"/>
              </a:rPr>
              <a:t>৪। কান্ডের কাজ কী ?</a:t>
            </a:r>
            <a:endParaRPr lang="en-US" sz="3600" dirty="0">
              <a:latin typeface="NikoshBAN" pitchFamily="2" charset="0"/>
              <a:cs typeface="NikoshBAN" pitchFamily="2" charset="0"/>
            </a:endParaRPr>
          </a:p>
        </p:txBody>
      </p:sp>
    </p:spTree>
    <p:extLst>
      <p:ext uri="{BB962C8B-B14F-4D97-AF65-F5344CB8AC3E}">
        <p14:creationId xmlns:p14="http://schemas.microsoft.com/office/powerpoint/2010/main" val="30470837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9"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1000" fill="hold"/>
                                        <p:tgtEl>
                                          <p:spTgt spid="4"/>
                                        </p:tgtEl>
                                        <p:attrNameLst>
                                          <p:attrName>ppt_x</p:attrName>
                                        </p:attrNameLst>
                                      </p:cBhvr>
                                      <p:tavLst>
                                        <p:tav tm="0">
                                          <p:val>
                                            <p:strVal val="#ppt_x-.2"/>
                                          </p:val>
                                        </p:tav>
                                        <p:tav tm="100000">
                                          <p:val>
                                            <p:strVal val="#ppt_x"/>
                                          </p:val>
                                        </p:tav>
                                      </p:tavLst>
                                    </p:anim>
                                    <p:anim calcmode="lin" valueType="num">
                                      <p:cBhvr>
                                        <p:cTn id="8" dur="1000" fill="hold"/>
                                        <p:tgtEl>
                                          <p:spTgt spid="4"/>
                                        </p:tgtEl>
                                        <p:attrNameLst>
                                          <p:attrName>ppt_y</p:attrName>
                                        </p:attrNameLst>
                                      </p:cBhvr>
                                      <p:tavLst>
                                        <p:tav tm="0">
                                          <p:val>
                                            <p:strVal val="#ppt_y"/>
                                          </p:val>
                                        </p:tav>
                                        <p:tav tm="100000">
                                          <p:val>
                                            <p:strVal val="#ppt_y"/>
                                          </p:val>
                                        </p:tav>
                                      </p:tavLst>
                                    </p:anim>
                                    <p:animEffect transition="in" filter="wipe(right)" prLst="gradientSize: 0.1">
                                      <p:cBhvr>
                                        <p:cTn id="9" dur="1000"/>
                                        <p:tgtEl>
                                          <p:spTgt spid="4"/>
                                        </p:tgtEl>
                                      </p:cBhvr>
                                    </p:animEffect>
                                  </p:childTnLst>
                                </p:cTn>
                              </p:par>
                            </p:childTnLst>
                          </p:cTn>
                        </p:par>
                      </p:childTnLst>
                    </p:cTn>
                  </p:par>
                  <p:par>
                    <p:cTn id="10" fill="hold">
                      <p:stCondLst>
                        <p:cond delay="indefinite"/>
                      </p:stCondLst>
                      <p:childTnLst>
                        <p:par>
                          <p:cTn id="11" fill="hold">
                            <p:stCondLst>
                              <p:cond delay="0"/>
                            </p:stCondLst>
                            <p:childTnLst>
                              <p:par>
                                <p:cTn id="12" presetID="29" presetClass="entr" presetSubtype="0" fill="hold" grpId="0" nodeType="clickEffect">
                                  <p:stCondLst>
                                    <p:cond delay="0"/>
                                  </p:stCondLst>
                                  <p:childTnLst>
                                    <p:set>
                                      <p:cBhvr>
                                        <p:cTn id="13" dur="1" fill="hold">
                                          <p:stCondLst>
                                            <p:cond delay="0"/>
                                          </p:stCondLst>
                                        </p:cTn>
                                        <p:tgtEl>
                                          <p:spTgt spid="5"/>
                                        </p:tgtEl>
                                        <p:attrNameLst>
                                          <p:attrName>style.visibility</p:attrName>
                                        </p:attrNameLst>
                                      </p:cBhvr>
                                      <p:to>
                                        <p:strVal val="visible"/>
                                      </p:to>
                                    </p:set>
                                    <p:anim calcmode="lin" valueType="num">
                                      <p:cBhvr>
                                        <p:cTn id="14" dur="1000" fill="hold"/>
                                        <p:tgtEl>
                                          <p:spTgt spid="5"/>
                                        </p:tgtEl>
                                        <p:attrNameLst>
                                          <p:attrName>ppt_x</p:attrName>
                                        </p:attrNameLst>
                                      </p:cBhvr>
                                      <p:tavLst>
                                        <p:tav tm="0">
                                          <p:val>
                                            <p:strVal val="#ppt_x-.2"/>
                                          </p:val>
                                        </p:tav>
                                        <p:tav tm="100000">
                                          <p:val>
                                            <p:strVal val="#ppt_x"/>
                                          </p:val>
                                        </p:tav>
                                      </p:tavLst>
                                    </p:anim>
                                    <p:anim calcmode="lin" valueType="num">
                                      <p:cBhvr>
                                        <p:cTn id="15" dur="1000" fill="hold"/>
                                        <p:tgtEl>
                                          <p:spTgt spid="5"/>
                                        </p:tgtEl>
                                        <p:attrNameLst>
                                          <p:attrName>ppt_y</p:attrName>
                                        </p:attrNameLst>
                                      </p:cBhvr>
                                      <p:tavLst>
                                        <p:tav tm="0">
                                          <p:val>
                                            <p:strVal val="#ppt_y"/>
                                          </p:val>
                                        </p:tav>
                                        <p:tav tm="100000">
                                          <p:val>
                                            <p:strVal val="#ppt_y"/>
                                          </p:val>
                                        </p:tav>
                                      </p:tavLst>
                                    </p:anim>
                                    <p:animEffect transition="in" filter="wipe(right)" prLst="gradientSize: 0.1">
                                      <p:cBhvr>
                                        <p:cTn id="16" dur="1000"/>
                                        <p:tgtEl>
                                          <p:spTgt spid="5"/>
                                        </p:tgtEl>
                                      </p:cBhvr>
                                    </p:animEffect>
                                  </p:childTnLst>
                                </p:cTn>
                              </p:par>
                            </p:childTnLst>
                          </p:cTn>
                        </p:par>
                      </p:childTnLst>
                    </p:cTn>
                  </p:par>
                  <p:par>
                    <p:cTn id="17" fill="hold">
                      <p:stCondLst>
                        <p:cond delay="indefinite"/>
                      </p:stCondLst>
                      <p:childTnLst>
                        <p:par>
                          <p:cTn id="18" fill="hold">
                            <p:stCondLst>
                              <p:cond delay="0"/>
                            </p:stCondLst>
                            <p:childTnLst>
                              <p:par>
                                <p:cTn id="19" presetID="29" presetClass="entr" presetSubtype="0" fill="hold" grpId="0" nodeType="clickEffect">
                                  <p:stCondLst>
                                    <p:cond delay="0"/>
                                  </p:stCondLst>
                                  <p:childTnLst>
                                    <p:set>
                                      <p:cBhvr>
                                        <p:cTn id="20" dur="1" fill="hold">
                                          <p:stCondLst>
                                            <p:cond delay="0"/>
                                          </p:stCondLst>
                                        </p:cTn>
                                        <p:tgtEl>
                                          <p:spTgt spid="6"/>
                                        </p:tgtEl>
                                        <p:attrNameLst>
                                          <p:attrName>style.visibility</p:attrName>
                                        </p:attrNameLst>
                                      </p:cBhvr>
                                      <p:to>
                                        <p:strVal val="visible"/>
                                      </p:to>
                                    </p:set>
                                    <p:anim calcmode="lin" valueType="num">
                                      <p:cBhvr>
                                        <p:cTn id="21" dur="1000" fill="hold"/>
                                        <p:tgtEl>
                                          <p:spTgt spid="6"/>
                                        </p:tgtEl>
                                        <p:attrNameLst>
                                          <p:attrName>ppt_x</p:attrName>
                                        </p:attrNameLst>
                                      </p:cBhvr>
                                      <p:tavLst>
                                        <p:tav tm="0">
                                          <p:val>
                                            <p:strVal val="#ppt_x-.2"/>
                                          </p:val>
                                        </p:tav>
                                        <p:tav tm="100000">
                                          <p:val>
                                            <p:strVal val="#ppt_x"/>
                                          </p:val>
                                        </p:tav>
                                      </p:tavLst>
                                    </p:anim>
                                    <p:anim calcmode="lin" valueType="num">
                                      <p:cBhvr>
                                        <p:cTn id="22" dur="1000" fill="hold"/>
                                        <p:tgtEl>
                                          <p:spTgt spid="6"/>
                                        </p:tgtEl>
                                        <p:attrNameLst>
                                          <p:attrName>ppt_y</p:attrName>
                                        </p:attrNameLst>
                                      </p:cBhvr>
                                      <p:tavLst>
                                        <p:tav tm="0">
                                          <p:val>
                                            <p:strVal val="#ppt_y"/>
                                          </p:val>
                                        </p:tav>
                                        <p:tav tm="100000">
                                          <p:val>
                                            <p:strVal val="#ppt_y"/>
                                          </p:val>
                                        </p:tav>
                                      </p:tavLst>
                                    </p:anim>
                                    <p:animEffect transition="in" filter="wipe(right)" prLst="gradientSize: 0.1">
                                      <p:cBhvr>
                                        <p:cTn id="23" dur="1000"/>
                                        <p:tgtEl>
                                          <p:spTgt spid="6"/>
                                        </p:tgtEl>
                                      </p:cBhvr>
                                    </p:animEffect>
                                  </p:childTnLst>
                                </p:cTn>
                              </p:par>
                            </p:childTnLst>
                          </p:cTn>
                        </p:par>
                      </p:childTnLst>
                    </p:cTn>
                  </p:par>
                  <p:par>
                    <p:cTn id="24" fill="hold">
                      <p:stCondLst>
                        <p:cond delay="indefinite"/>
                      </p:stCondLst>
                      <p:childTnLst>
                        <p:par>
                          <p:cTn id="25" fill="hold">
                            <p:stCondLst>
                              <p:cond delay="0"/>
                            </p:stCondLst>
                            <p:childTnLst>
                              <p:par>
                                <p:cTn id="26" presetID="29" presetClass="entr" presetSubtype="0" fill="hold" grpId="0" nodeType="clickEffect">
                                  <p:stCondLst>
                                    <p:cond delay="0"/>
                                  </p:stCondLst>
                                  <p:childTnLst>
                                    <p:set>
                                      <p:cBhvr>
                                        <p:cTn id="27" dur="1" fill="hold">
                                          <p:stCondLst>
                                            <p:cond delay="0"/>
                                          </p:stCondLst>
                                        </p:cTn>
                                        <p:tgtEl>
                                          <p:spTgt spid="7"/>
                                        </p:tgtEl>
                                        <p:attrNameLst>
                                          <p:attrName>style.visibility</p:attrName>
                                        </p:attrNameLst>
                                      </p:cBhvr>
                                      <p:to>
                                        <p:strVal val="visible"/>
                                      </p:to>
                                    </p:set>
                                    <p:anim calcmode="lin" valueType="num">
                                      <p:cBhvr>
                                        <p:cTn id="28" dur="1000" fill="hold"/>
                                        <p:tgtEl>
                                          <p:spTgt spid="7"/>
                                        </p:tgtEl>
                                        <p:attrNameLst>
                                          <p:attrName>ppt_x</p:attrName>
                                        </p:attrNameLst>
                                      </p:cBhvr>
                                      <p:tavLst>
                                        <p:tav tm="0">
                                          <p:val>
                                            <p:strVal val="#ppt_x-.2"/>
                                          </p:val>
                                        </p:tav>
                                        <p:tav tm="100000">
                                          <p:val>
                                            <p:strVal val="#ppt_x"/>
                                          </p:val>
                                        </p:tav>
                                      </p:tavLst>
                                    </p:anim>
                                    <p:anim calcmode="lin" valueType="num">
                                      <p:cBhvr>
                                        <p:cTn id="29" dur="1000" fill="hold"/>
                                        <p:tgtEl>
                                          <p:spTgt spid="7"/>
                                        </p:tgtEl>
                                        <p:attrNameLst>
                                          <p:attrName>ppt_y</p:attrName>
                                        </p:attrNameLst>
                                      </p:cBhvr>
                                      <p:tavLst>
                                        <p:tav tm="0">
                                          <p:val>
                                            <p:strVal val="#ppt_y"/>
                                          </p:val>
                                        </p:tav>
                                        <p:tav tm="100000">
                                          <p:val>
                                            <p:strVal val="#ppt_y"/>
                                          </p:val>
                                        </p:tav>
                                      </p:tavLst>
                                    </p:anim>
                                    <p:animEffect transition="in" filter="wipe(right)" prLst="gradientSize: 0.1">
                                      <p:cBhvr>
                                        <p:cTn id="30" dur="1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6" grpId="0"/>
      <p:bldP spid="7"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048000" y="457199"/>
            <a:ext cx="3124200" cy="830997"/>
          </a:xfrm>
          <a:prstGeom prst="rect">
            <a:avLst/>
          </a:prstGeom>
          <a:solidFill>
            <a:schemeClr val="accent3">
              <a:lumMod val="40000"/>
              <a:lumOff val="60000"/>
            </a:schemeClr>
          </a:solidFill>
        </p:spPr>
        <p:txBody>
          <a:bodyPr wrap="square" rtlCol="0">
            <a:spAutoFit/>
          </a:bodyPr>
          <a:lstStyle/>
          <a:p>
            <a:pPr algn="ctr"/>
            <a:r>
              <a:rPr lang="bn-BD" sz="4800" dirty="0" smtClean="0">
                <a:latin typeface="NikoshBAN" pitchFamily="2" charset="0"/>
                <a:cs typeface="NikoshBAN" pitchFamily="2" charset="0"/>
              </a:rPr>
              <a:t>গুরুত্বপূর্ণ</a:t>
            </a:r>
            <a:r>
              <a:rPr lang="en-US" sz="4800" dirty="0" smtClean="0">
                <a:latin typeface="NikoshBAN" pitchFamily="2" charset="0"/>
                <a:cs typeface="NikoshBAN" pitchFamily="2" charset="0"/>
              </a:rPr>
              <a:t> </a:t>
            </a:r>
            <a:r>
              <a:rPr lang="en-US" sz="4800" dirty="0" err="1" smtClean="0">
                <a:latin typeface="NikoshBAN" pitchFamily="2" charset="0"/>
                <a:cs typeface="NikoshBAN" pitchFamily="2" charset="0"/>
              </a:rPr>
              <a:t>শব্দ</a:t>
            </a:r>
            <a:endParaRPr lang="en-US" sz="4800" dirty="0">
              <a:latin typeface="NikoshBAN" pitchFamily="2" charset="0"/>
              <a:cs typeface="NikoshBAN" pitchFamily="2" charset="0"/>
            </a:endParaRPr>
          </a:p>
        </p:txBody>
      </p:sp>
      <p:sp>
        <p:nvSpPr>
          <p:cNvPr id="3" name="TextBox 2"/>
          <p:cNvSpPr txBox="1"/>
          <p:nvPr/>
        </p:nvSpPr>
        <p:spPr>
          <a:xfrm>
            <a:off x="2209800" y="1524000"/>
            <a:ext cx="1447800" cy="646331"/>
          </a:xfrm>
          <a:prstGeom prst="rect">
            <a:avLst/>
          </a:prstGeom>
          <a:solidFill>
            <a:schemeClr val="accent5">
              <a:lumMod val="40000"/>
              <a:lumOff val="60000"/>
            </a:schemeClr>
          </a:solidFill>
        </p:spPr>
        <p:txBody>
          <a:bodyPr wrap="square" rtlCol="0">
            <a:spAutoFit/>
          </a:bodyPr>
          <a:lstStyle/>
          <a:p>
            <a:pPr algn="ctr"/>
            <a:r>
              <a:rPr lang="bn-BD" sz="3600" dirty="0" smtClean="0">
                <a:latin typeface="NikoshBAN" pitchFamily="2" charset="0"/>
                <a:cs typeface="NikoshBAN" pitchFamily="2" charset="0"/>
              </a:rPr>
              <a:t>আদর্শ</a:t>
            </a:r>
            <a:endParaRPr lang="en-US" sz="3600" dirty="0">
              <a:latin typeface="NikoshBAN" pitchFamily="2" charset="0"/>
              <a:cs typeface="NikoshBAN" pitchFamily="2" charset="0"/>
            </a:endParaRPr>
          </a:p>
        </p:txBody>
      </p:sp>
      <p:sp>
        <p:nvSpPr>
          <p:cNvPr id="4" name="TextBox 3"/>
          <p:cNvSpPr txBox="1"/>
          <p:nvPr/>
        </p:nvSpPr>
        <p:spPr>
          <a:xfrm>
            <a:off x="2209800" y="2620181"/>
            <a:ext cx="1447800" cy="646331"/>
          </a:xfrm>
          <a:prstGeom prst="rect">
            <a:avLst/>
          </a:prstGeom>
          <a:solidFill>
            <a:schemeClr val="accent5">
              <a:lumMod val="40000"/>
              <a:lumOff val="60000"/>
            </a:schemeClr>
          </a:solidFill>
        </p:spPr>
        <p:txBody>
          <a:bodyPr wrap="square" rtlCol="0">
            <a:spAutoFit/>
          </a:bodyPr>
          <a:lstStyle/>
          <a:p>
            <a:pPr algn="ctr"/>
            <a:r>
              <a:rPr lang="bn-BD" sz="3600" dirty="0" smtClean="0">
                <a:latin typeface="NikoshBAN" pitchFamily="2" charset="0"/>
                <a:cs typeface="NikoshBAN" pitchFamily="2" charset="0"/>
              </a:rPr>
              <a:t>সপুষ্পক</a:t>
            </a:r>
            <a:endParaRPr lang="en-US" sz="3600" dirty="0">
              <a:latin typeface="NikoshBAN" pitchFamily="2" charset="0"/>
              <a:cs typeface="NikoshBAN" pitchFamily="2" charset="0"/>
            </a:endParaRPr>
          </a:p>
        </p:txBody>
      </p:sp>
      <p:sp>
        <p:nvSpPr>
          <p:cNvPr id="5" name="TextBox 4"/>
          <p:cNvSpPr txBox="1"/>
          <p:nvPr/>
        </p:nvSpPr>
        <p:spPr>
          <a:xfrm>
            <a:off x="5040085" y="2609741"/>
            <a:ext cx="1447800" cy="646331"/>
          </a:xfrm>
          <a:prstGeom prst="rect">
            <a:avLst/>
          </a:prstGeom>
          <a:solidFill>
            <a:schemeClr val="accent5">
              <a:lumMod val="40000"/>
              <a:lumOff val="60000"/>
            </a:schemeClr>
          </a:solidFill>
        </p:spPr>
        <p:txBody>
          <a:bodyPr wrap="square" rtlCol="0">
            <a:spAutoFit/>
          </a:bodyPr>
          <a:lstStyle/>
          <a:p>
            <a:pPr algn="ctr"/>
            <a:r>
              <a:rPr lang="bn-BD" sz="3600" dirty="0" smtClean="0">
                <a:latin typeface="NikoshBAN" pitchFamily="2" charset="0"/>
                <a:cs typeface="NikoshBAN" pitchFamily="2" charset="0"/>
              </a:rPr>
              <a:t>বিটপ</a:t>
            </a:r>
            <a:endParaRPr lang="en-US" sz="3600" dirty="0">
              <a:latin typeface="NikoshBAN" pitchFamily="2" charset="0"/>
              <a:cs typeface="NikoshBAN" pitchFamily="2" charset="0"/>
            </a:endParaRPr>
          </a:p>
        </p:txBody>
      </p:sp>
      <p:sp>
        <p:nvSpPr>
          <p:cNvPr id="6" name="TextBox 5"/>
          <p:cNvSpPr txBox="1"/>
          <p:nvPr/>
        </p:nvSpPr>
        <p:spPr>
          <a:xfrm>
            <a:off x="5040085" y="1520371"/>
            <a:ext cx="1447800" cy="646331"/>
          </a:xfrm>
          <a:prstGeom prst="rect">
            <a:avLst/>
          </a:prstGeom>
          <a:solidFill>
            <a:schemeClr val="accent5">
              <a:lumMod val="40000"/>
              <a:lumOff val="60000"/>
            </a:schemeClr>
          </a:solidFill>
        </p:spPr>
        <p:txBody>
          <a:bodyPr wrap="square" rtlCol="0">
            <a:spAutoFit/>
          </a:bodyPr>
          <a:lstStyle/>
          <a:p>
            <a:pPr algn="ctr"/>
            <a:r>
              <a:rPr lang="bn-BD" sz="3600" dirty="0" smtClean="0">
                <a:latin typeface="NikoshBAN" pitchFamily="2" charset="0"/>
                <a:cs typeface="NikoshBAN" pitchFamily="2" charset="0"/>
              </a:rPr>
              <a:t>কান্ড</a:t>
            </a:r>
            <a:endParaRPr lang="en-US" sz="3600" dirty="0">
              <a:latin typeface="NikoshBAN" pitchFamily="2" charset="0"/>
              <a:cs typeface="NikoshBAN" pitchFamily="2" charset="0"/>
            </a:endParaRPr>
          </a:p>
        </p:txBody>
      </p:sp>
      <p:sp>
        <p:nvSpPr>
          <p:cNvPr id="7" name="TextBox 6"/>
          <p:cNvSpPr txBox="1"/>
          <p:nvPr/>
        </p:nvSpPr>
        <p:spPr>
          <a:xfrm>
            <a:off x="2278743" y="3832124"/>
            <a:ext cx="1447800" cy="646331"/>
          </a:xfrm>
          <a:prstGeom prst="rect">
            <a:avLst/>
          </a:prstGeom>
          <a:solidFill>
            <a:schemeClr val="accent5">
              <a:lumMod val="40000"/>
              <a:lumOff val="60000"/>
            </a:schemeClr>
          </a:solidFill>
        </p:spPr>
        <p:txBody>
          <a:bodyPr wrap="square" rtlCol="0">
            <a:spAutoFit/>
          </a:bodyPr>
          <a:lstStyle/>
          <a:p>
            <a:pPr algn="ctr"/>
            <a:r>
              <a:rPr lang="bn-BD" sz="3600" dirty="0" smtClean="0">
                <a:latin typeface="NikoshBAN" pitchFamily="2" charset="0"/>
                <a:cs typeface="NikoshBAN" pitchFamily="2" charset="0"/>
              </a:rPr>
              <a:t>পর্ব</a:t>
            </a:r>
            <a:endParaRPr lang="en-US" sz="3600" dirty="0">
              <a:latin typeface="NikoshBAN" pitchFamily="2" charset="0"/>
              <a:cs typeface="NikoshBAN" pitchFamily="2" charset="0"/>
            </a:endParaRPr>
          </a:p>
        </p:txBody>
      </p:sp>
      <p:sp>
        <p:nvSpPr>
          <p:cNvPr id="8" name="TextBox 7"/>
          <p:cNvSpPr txBox="1"/>
          <p:nvPr/>
        </p:nvSpPr>
        <p:spPr>
          <a:xfrm>
            <a:off x="2278743" y="4877153"/>
            <a:ext cx="1447800" cy="646331"/>
          </a:xfrm>
          <a:prstGeom prst="rect">
            <a:avLst/>
          </a:prstGeom>
          <a:solidFill>
            <a:schemeClr val="accent5">
              <a:lumMod val="40000"/>
              <a:lumOff val="60000"/>
            </a:schemeClr>
          </a:solidFill>
        </p:spPr>
        <p:txBody>
          <a:bodyPr wrap="square" rtlCol="0">
            <a:spAutoFit/>
          </a:bodyPr>
          <a:lstStyle/>
          <a:p>
            <a:pPr algn="ctr"/>
            <a:r>
              <a:rPr lang="bn-BD" sz="3600" dirty="0" smtClean="0">
                <a:latin typeface="NikoshBAN" pitchFamily="2" charset="0"/>
                <a:cs typeface="NikoshBAN" pitchFamily="2" charset="0"/>
              </a:rPr>
              <a:t>পর্বমধ্য</a:t>
            </a:r>
            <a:endParaRPr lang="en-US" sz="3600" dirty="0">
              <a:latin typeface="NikoshBAN" pitchFamily="2" charset="0"/>
              <a:cs typeface="NikoshBAN" pitchFamily="2" charset="0"/>
            </a:endParaRPr>
          </a:p>
        </p:txBody>
      </p:sp>
      <p:sp>
        <p:nvSpPr>
          <p:cNvPr id="9" name="TextBox 8"/>
          <p:cNvSpPr txBox="1"/>
          <p:nvPr/>
        </p:nvSpPr>
        <p:spPr>
          <a:xfrm>
            <a:off x="5047342" y="3832123"/>
            <a:ext cx="1447800" cy="646331"/>
          </a:xfrm>
          <a:prstGeom prst="rect">
            <a:avLst/>
          </a:prstGeom>
          <a:solidFill>
            <a:schemeClr val="accent5">
              <a:lumMod val="40000"/>
              <a:lumOff val="60000"/>
            </a:schemeClr>
          </a:solidFill>
        </p:spPr>
        <p:txBody>
          <a:bodyPr wrap="square" rtlCol="0">
            <a:spAutoFit/>
          </a:bodyPr>
          <a:lstStyle/>
          <a:p>
            <a:pPr algn="ctr"/>
            <a:r>
              <a:rPr lang="bn-BD" sz="3600" dirty="0" smtClean="0">
                <a:latin typeface="NikoshBAN" pitchFamily="2" charset="0"/>
                <a:cs typeface="NikoshBAN" pitchFamily="2" charset="0"/>
              </a:rPr>
              <a:t>ভ্রূণমূল</a:t>
            </a:r>
            <a:endParaRPr lang="en-US" sz="3600" dirty="0">
              <a:latin typeface="NikoshBAN" pitchFamily="2" charset="0"/>
              <a:cs typeface="NikoshBAN" pitchFamily="2" charset="0"/>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362200" y="685800"/>
            <a:ext cx="4038600" cy="1015663"/>
          </a:xfrm>
          <a:prstGeom prst="rect">
            <a:avLst/>
          </a:prstGeom>
          <a:solidFill>
            <a:schemeClr val="tx1">
              <a:lumMod val="95000"/>
              <a:lumOff val="5000"/>
            </a:schemeClr>
          </a:solidFill>
          <a:effectLst>
            <a:innerShdw blurRad="63500" dist="50800" dir="8100000">
              <a:prstClr val="black">
                <a:alpha val="50000"/>
              </a:prstClr>
            </a:innerShdw>
          </a:effectLst>
          <a:scene3d>
            <a:camera prst="perspectiveRelaxedModerately"/>
            <a:lightRig rig="threePt" dir="t"/>
          </a:scene3d>
        </p:spPr>
        <p:txBody>
          <a:bodyPr wrap="square" rtlCol="0">
            <a:spAutoFit/>
          </a:bodyPr>
          <a:lstStyle/>
          <a:p>
            <a:pPr algn="ctr"/>
            <a:r>
              <a:rPr lang="bn-BD" sz="6000" dirty="0" smtClean="0">
                <a:solidFill>
                  <a:schemeClr val="bg1">
                    <a:lumMod val="85000"/>
                  </a:schemeClr>
                </a:solidFill>
                <a:latin typeface="NikoshBAN" pitchFamily="2" charset="0"/>
                <a:cs typeface="NikoshBAN" pitchFamily="2" charset="0"/>
              </a:rPr>
              <a:t>বাড়ির কাজ</a:t>
            </a:r>
            <a:endParaRPr lang="en-US" sz="6000" dirty="0">
              <a:solidFill>
                <a:schemeClr val="bg1">
                  <a:lumMod val="85000"/>
                </a:schemeClr>
              </a:solidFill>
              <a:latin typeface="NikoshBAN" pitchFamily="2" charset="0"/>
              <a:cs typeface="NikoshBAN" pitchFamily="2" charset="0"/>
            </a:endParaRPr>
          </a:p>
        </p:txBody>
      </p:sp>
      <p:sp>
        <p:nvSpPr>
          <p:cNvPr id="3" name="TextBox 2"/>
          <p:cNvSpPr txBox="1"/>
          <p:nvPr/>
        </p:nvSpPr>
        <p:spPr>
          <a:xfrm>
            <a:off x="76200" y="2895600"/>
            <a:ext cx="8610600" cy="1200329"/>
          </a:xfrm>
          <a:prstGeom prst="rect">
            <a:avLst/>
          </a:prstGeom>
          <a:solidFill>
            <a:srgbClr val="00B050"/>
          </a:solidFill>
          <a:ln w="28575">
            <a:solidFill>
              <a:srgbClr val="FF0000"/>
            </a:solidFill>
          </a:ln>
          <a:scene3d>
            <a:camera prst="perspectiveLeft"/>
            <a:lightRig rig="threePt" dir="t"/>
          </a:scene3d>
          <a:sp3d>
            <a:bevelT w="139700" h="139700" prst="divot"/>
          </a:sp3d>
        </p:spPr>
        <p:txBody>
          <a:bodyPr wrap="square" rtlCol="0">
            <a:spAutoFit/>
          </a:bodyPr>
          <a:lstStyle/>
          <a:p>
            <a:r>
              <a:rPr lang="en-US" sz="3600" dirty="0" err="1" smtClean="0">
                <a:latin typeface="NikoshBAN" pitchFamily="2" charset="0"/>
                <a:cs typeface="NikoshBAN" pitchFamily="2" charset="0"/>
              </a:rPr>
              <a:t>মূল</a:t>
            </a:r>
            <a:r>
              <a:rPr lang="en-US" sz="3600" dirty="0" smtClean="0">
                <a:latin typeface="NikoshBAN" pitchFamily="2" charset="0"/>
                <a:cs typeface="NikoshBAN" pitchFamily="2" charset="0"/>
              </a:rPr>
              <a:t>, </a:t>
            </a:r>
            <a:r>
              <a:rPr lang="bn-BD" sz="3600" dirty="0" smtClean="0">
                <a:latin typeface="NikoshBAN" pitchFamily="2" charset="0"/>
                <a:cs typeface="NikoshBAN" pitchFamily="2" charset="0"/>
              </a:rPr>
              <a:t>কান্ড</a:t>
            </a:r>
            <a:r>
              <a:rPr lang="en-US" sz="3600" dirty="0" smtClean="0">
                <a:latin typeface="NikoshBAN" pitchFamily="2" charset="0"/>
                <a:cs typeface="NikoshBAN" pitchFamily="2" charset="0"/>
              </a:rPr>
              <a:t> , </a:t>
            </a:r>
            <a:r>
              <a:rPr lang="en-US" sz="3600" dirty="0" err="1" smtClean="0">
                <a:latin typeface="NikoshBAN" pitchFamily="2" charset="0"/>
                <a:cs typeface="NikoshBAN" pitchFamily="2" charset="0"/>
              </a:rPr>
              <a:t>পাতা</a:t>
            </a:r>
            <a:r>
              <a:rPr lang="en-US" sz="3600" dirty="0" smtClean="0">
                <a:latin typeface="NikoshBAN" pitchFamily="2" charset="0"/>
                <a:cs typeface="NikoshBAN" pitchFamily="2" charset="0"/>
              </a:rPr>
              <a:t> ও </a:t>
            </a:r>
            <a:r>
              <a:rPr lang="en-US" sz="3600" dirty="0" err="1" smtClean="0">
                <a:latin typeface="NikoshBAN" pitchFamily="2" charset="0"/>
                <a:cs typeface="NikoshBAN" pitchFamily="2" charset="0"/>
              </a:rPr>
              <a:t>ফুলের</a:t>
            </a:r>
            <a:r>
              <a:rPr lang="en-US" sz="3600" dirty="0" smtClean="0">
                <a:latin typeface="NikoshBAN" pitchFamily="2" charset="0"/>
                <a:cs typeface="NikoshBAN" pitchFamily="2" charset="0"/>
              </a:rPr>
              <a:t> </a:t>
            </a:r>
            <a:r>
              <a:rPr lang="en-US" sz="3600" dirty="0" err="1" smtClean="0">
                <a:latin typeface="NikoshBAN" pitchFamily="2" charset="0"/>
                <a:cs typeface="NikoshBAN" pitchFamily="2" charset="0"/>
              </a:rPr>
              <a:t>মধ্যে</a:t>
            </a:r>
            <a:r>
              <a:rPr lang="en-US" sz="3600" dirty="0" smtClean="0">
                <a:latin typeface="NikoshBAN" pitchFamily="2" charset="0"/>
                <a:cs typeface="NikoshBAN" pitchFamily="2" charset="0"/>
              </a:rPr>
              <a:t> </a:t>
            </a:r>
            <a:r>
              <a:rPr lang="en-US" sz="3600" dirty="0" err="1" smtClean="0">
                <a:latin typeface="NikoshBAN" pitchFamily="2" charset="0"/>
                <a:cs typeface="NikoshBAN" pitchFamily="2" charset="0"/>
              </a:rPr>
              <a:t>কোন</a:t>
            </a:r>
            <a:r>
              <a:rPr lang="en-US" sz="3600" dirty="0" smtClean="0">
                <a:latin typeface="NikoshBAN" pitchFamily="2" charset="0"/>
                <a:cs typeface="NikoshBAN" pitchFamily="2" charset="0"/>
              </a:rPr>
              <a:t>  ২টিকে </a:t>
            </a:r>
            <a:r>
              <a:rPr lang="en-US" sz="3600" dirty="0" err="1" smtClean="0">
                <a:latin typeface="NikoshBAN" pitchFamily="2" charset="0"/>
                <a:cs typeface="NikoshBAN" pitchFamily="2" charset="0"/>
              </a:rPr>
              <a:t>তুমি</a:t>
            </a:r>
            <a:r>
              <a:rPr lang="en-US" sz="3600" dirty="0" smtClean="0">
                <a:latin typeface="NikoshBAN" pitchFamily="2" charset="0"/>
                <a:cs typeface="NikoshBAN" pitchFamily="2" charset="0"/>
              </a:rPr>
              <a:t> </a:t>
            </a:r>
            <a:r>
              <a:rPr lang="en-US" sz="3600" dirty="0" err="1" smtClean="0">
                <a:latin typeface="NikoshBAN" pitchFamily="2" charset="0"/>
                <a:cs typeface="NikoshBAN" pitchFamily="2" charset="0"/>
              </a:rPr>
              <a:t>বেশি</a:t>
            </a:r>
            <a:r>
              <a:rPr lang="en-US" sz="3600" dirty="0" smtClean="0">
                <a:latin typeface="NikoshBAN" pitchFamily="2" charset="0"/>
                <a:cs typeface="NikoshBAN" pitchFamily="2" charset="0"/>
              </a:rPr>
              <a:t> </a:t>
            </a:r>
            <a:r>
              <a:rPr lang="en-US" sz="3600" dirty="0" err="1" smtClean="0">
                <a:latin typeface="NikoshBAN" pitchFamily="2" charset="0"/>
                <a:cs typeface="NikoshBAN" pitchFamily="2" charset="0"/>
              </a:rPr>
              <a:t>গুরুত্বপূর্ণ</a:t>
            </a:r>
            <a:r>
              <a:rPr lang="en-US" sz="3600" dirty="0" smtClean="0">
                <a:latin typeface="NikoshBAN" pitchFamily="2" charset="0"/>
                <a:cs typeface="NikoshBAN" pitchFamily="2" charset="0"/>
              </a:rPr>
              <a:t> </a:t>
            </a:r>
            <a:r>
              <a:rPr lang="en-US" sz="3600" dirty="0" err="1" smtClean="0">
                <a:latin typeface="NikoshBAN" pitchFamily="2" charset="0"/>
                <a:cs typeface="NikoshBAN" pitchFamily="2" charset="0"/>
              </a:rPr>
              <a:t>বলে</a:t>
            </a:r>
            <a:r>
              <a:rPr lang="en-US" sz="3600" dirty="0" smtClean="0">
                <a:latin typeface="NikoshBAN" pitchFamily="2" charset="0"/>
                <a:cs typeface="NikoshBAN" pitchFamily="2" charset="0"/>
              </a:rPr>
              <a:t> </a:t>
            </a:r>
            <a:r>
              <a:rPr lang="en-US" sz="3600" dirty="0" err="1" smtClean="0">
                <a:latin typeface="NikoshBAN" pitchFamily="2" charset="0"/>
                <a:cs typeface="NikoshBAN" pitchFamily="2" charset="0"/>
              </a:rPr>
              <a:t>মনে</a:t>
            </a:r>
            <a:r>
              <a:rPr lang="en-US" sz="3600" dirty="0" smtClean="0">
                <a:latin typeface="NikoshBAN" pitchFamily="2" charset="0"/>
                <a:cs typeface="NikoshBAN" pitchFamily="2" charset="0"/>
              </a:rPr>
              <a:t>  </a:t>
            </a:r>
            <a:r>
              <a:rPr lang="en-US" sz="3600" dirty="0" err="1" smtClean="0">
                <a:latin typeface="NikoshBAN" pitchFamily="2" charset="0"/>
                <a:cs typeface="NikoshBAN" pitchFamily="2" charset="0"/>
              </a:rPr>
              <a:t>কর</a:t>
            </a:r>
            <a:r>
              <a:rPr lang="en-US" sz="3600" dirty="0" smtClean="0">
                <a:latin typeface="NikoshBAN" pitchFamily="2" charset="0"/>
                <a:cs typeface="NikoshBAN" pitchFamily="2" charset="0"/>
              </a:rPr>
              <a:t>, </a:t>
            </a:r>
            <a:r>
              <a:rPr lang="en-US" sz="3600" dirty="0" err="1" smtClean="0">
                <a:latin typeface="NikoshBAN" pitchFamily="2" charset="0"/>
                <a:cs typeface="NikoshBAN" pitchFamily="2" charset="0"/>
              </a:rPr>
              <a:t>যুক্তি</a:t>
            </a:r>
            <a:r>
              <a:rPr lang="bn-BD" sz="3600" dirty="0" smtClean="0">
                <a:latin typeface="NikoshBAN" pitchFamily="2" charset="0"/>
                <a:cs typeface="NikoshBAN" pitchFamily="2" charset="0"/>
              </a:rPr>
              <a:t>সহ লিখে আনবে</a:t>
            </a:r>
            <a:r>
              <a:rPr lang="en-US" sz="3600" dirty="0" smtClean="0">
                <a:latin typeface="NikoshBAN" pitchFamily="2" charset="0"/>
                <a:cs typeface="NikoshBAN" pitchFamily="2" charset="0"/>
              </a:rPr>
              <a:t>। </a:t>
            </a:r>
            <a:r>
              <a:rPr lang="bn-BD" sz="3600" dirty="0" smtClean="0">
                <a:latin typeface="NikoshBAN" pitchFamily="2" charset="0"/>
                <a:cs typeface="NikoshBAN" pitchFamily="2" charset="0"/>
              </a:rPr>
              <a:t> </a:t>
            </a:r>
            <a:endParaRPr lang="en-US" sz="3600" dirty="0">
              <a:latin typeface="NikoshBAN" pitchFamily="2" charset="0"/>
              <a:cs typeface="NikoshBAN" pitchFamily="2" charset="0"/>
            </a:endParaRPr>
          </a:p>
        </p:txBody>
      </p:sp>
    </p:spTree>
    <p:extLst>
      <p:ext uri="{BB962C8B-B14F-4D97-AF65-F5344CB8AC3E}">
        <p14:creationId xmlns:p14="http://schemas.microsoft.com/office/powerpoint/2010/main" val="1406869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514600" y="533400"/>
            <a:ext cx="3429000" cy="1200329"/>
          </a:xfrm>
          <a:prstGeom prst="rect">
            <a:avLst/>
          </a:prstGeom>
          <a:solidFill>
            <a:srgbClr val="00B050"/>
          </a:solidFill>
          <a:effectLst>
            <a:innerShdw blurRad="63500" dist="50800" dir="10800000">
              <a:prstClr val="black">
                <a:alpha val="50000"/>
              </a:prstClr>
            </a:innerShdw>
          </a:effectLst>
        </p:spPr>
        <p:txBody>
          <a:bodyPr wrap="square" rtlCol="0">
            <a:spAutoFit/>
          </a:bodyPr>
          <a:lstStyle/>
          <a:p>
            <a:pPr algn="ctr"/>
            <a:r>
              <a:rPr lang="bn-BD" sz="7200" dirty="0" smtClean="0">
                <a:latin typeface="NikoshBAN" pitchFamily="2" charset="0"/>
                <a:cs typeface="NikoshBAN" pitchFamily="2" charset="0"/>
              </a:rPr>
              <a:t>ধন্যবাদ</a:t>
            </a:r>
            <a:endParaRPr lang="en-US" sz="7200" dirty="0">
              <a:latin typeface="NikoshBAN" pitchFamily="2" charset="0"/>
              <a:cs typeface="NikoshBAN" pitchFamily="2" charset="0"/>
            </a:endParaRPr>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219200" y="1981720"/>
            <a:ext cx="6934200" cy="4625057"/>
          </a:xfrm>
          <a:prstGeom prst="rect">
            <a:avLst/>
          </a:prstGeom>
        </p:spPr>
      </p:pic>
    </p:spTree>
    <p:extLst>
      <p:ext uri="{BB962C8B-B14F-4D97-AF65-F5344CB8AC3E}">
        <p14:creationId xmlns:p14="http://schemas.microsoft.com/office/powerpoint/2010/main" val="10171828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circle(in)">
                                      <p:cBhvr>
                                        <p:cTn id="7" dur="20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29" presetClass="entr" presetSubtype="0"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 calcmode="lin" valueType="num">
                                      <p:cBhvr>
                                        <p:cTn id="12" dur="1000" fill="hold"/>
                                        <p:tgtEl>
                                          <p:spTgt spid="2"/>
                                        </p:tgtEl>
                                        <p:attrNameLst>
                                          <p:attrName>ppt_x</p:attrName>
                                        </p:attrNameLst>
                                      </p:cBhvr>
                                      <p:tavLst>
                                        <p:tav tm="0">
                                          <p:val>
                                            <p:strVal val="#ppt_x-.2"/>
                                          </p:val>
                                        </p:tav>
                                        <p:tav tm="100000">
                                          <p:val>
                                            <p:strVal val="#ppt_x"/>
                                          </p:val>
                                        </p:tav>
                                      </p:tavLst>
                                    </p:anim>
                                    <p:anim calcmode="lin" valueType="num">
                                      <p:cBhvr>
                                        <p:cTn id="13" dur="1000" fill="hold"/>
                                        <p:tgtEl>
                                          <p:spTgt spid="2"/>
                                        </p:tgtEl>
                                        <p:attrNameLst>
                                          <p:attrName>ppt_y</p:attrName>
                                        </p:attrNameLst>
                                      </p:cBhvr>
                                      <p:tavLst>
                                        <p:tav tm="0">
                                          <p:val>
                                            <p:strVal val="#ppt_y"/>
                                          </p:val>
                                        </p:tav>
                                        <p:tav tm="100000">
                                          <p:val>
                                            <p:strVal val="#ppt_y"/>
                                          </p:val>
                                        </p:tav>
                                      </p:tavLst>
                                    </p:anim>
                                    <p:animEffect transition="in" filter="wipe(right)" prLst="gradientSize: 0.1">
                                      <p:cBhvr>
                                        <p:cTn id="14"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0" name="Group 9"/>
          <p:cNvGrpSpPr/>
          <p:nvPr/>
        </p:nvGrpSpPr>
        <p:grpSpPr>
          <a:xfrm>
            <a:off x="228600" y="304800"/>
            <a:ext cx="8534399" cy="6019800"/>
            <a:chOff x="228600" y="304800"/>
            <a:chExt cx="8534399" cy="6019800"/>
          </a:xfrm>
        </p:grpSpPr>
        <p:sp>
          <p:nvSpPr>
            <p:cNvPr id="16" name="Rounded Rectangle 15"/>
            <p:cNvSpPr/>
            <p:nvPr/>
          </p:nvSpPr>
          <p:spPr>
            <a:xfrm>
              <a:off x="228600" y="3048000"/>
              <a:ext cx="4114801" cy="3276600"/>
            </a:xfrm>
            <a:prstGeom prst="roundRect">
              <a:avLst/>
            </a:prstGeom>
            <a:ln/>
          </p:spPr>
          <p:style>
            <a:lnRef idx="1">
              <a:schemeClr val="accent1"/>
            </a:lnRef>
            <a:fillRef idx="2">
              <a:schemeClr val="accent1"/>
            </a:fillRef>
            <a:effectRef idx="1">
              <a:schemeClr val="accent1"/>
            </a:effectRef>
            <a:fontRef idx="minor">
              <a:schemeClr val="dk1"/>
            </a:fontRef>
          </p:style>
          <p:txBody>
            <a:bodyPr rtlCol="0" anchor="ctr"/>
            <a:lstStyle/>
            <a:p>
              <a:pPr algn="ctr"/>
              <a:r>
                <a:rPr lang="en-US" sz="3600" dirty="0" err="1" smtClean="0">
                  <a:solidFill>
                    <a:schemeClr val="tx1"/>
                  </a:solidFill>
                  <a:latin typeface="NikoshBAN" pitchFamily="2" charset="0"/>
                  <a:cs typeface="NikoshBAN" pitchFamily="2" charset="0"/>
                </a:rPr>
                <a:t>জিন্নাত</a:t>
              </a:r>
              <a:r>
                <a:rPr lang="en-US" sz="3600" dirty="0" smtClean="0">
                  <a:solidFill>
                    <a:schemeClr val="tx1"/>
                  </a:solidFill>
                  <a:latin typeface="NikoshBAN" pitchFamily="2" charset="0"/>
                  <a:cs typeface="NikoshBAN" pitchFamily="2" charset="0"/>
                </a:rPr>
                <a:t> </a:t>
              </a:r>
              <a:r>
                <a:rPr lang="en-US" sz="3600" dirty="0" err="1" smtClean="0">
                  <a:solidFill>
                    <a:schemeClr val="tx1"/>
                  </a:solidFill>
                  <a:latin typeface="NikoshBAN" pitchFamily="2" charset="0"/>
                  <a:cs typeface="NikoshBAN" pitchFamily="2" charset="0"/>
                </a:rPr>
                <a:t>সাহানা</a:t>
              </a:r>
              <a:endParaRPr lang="bn-BD" sz="3600" dirty="0" smtClean="0">
                <a:solidFill>
                  <a:schemeClr val="tx1"/>
                </a:solidFill>
                <a:latin typeface="NikoshBAN" pitchFamily="2" charset="0"/>
                <a:cs typeface="NikoshBAN" pitchFamily="2" charset="0"/>
              </a:endParaRPr>
            </a:p>
            <a:p>
              <a:pPr algn="ctr"/>
              <a:r>
                <a:rPr lang="en-US" sz="2800" dirty="0" err="1" smtClean="0">
                  <a:solidFill>
                    <a:schemeClr val="tx1"/>
                  </a:solidFill>
                  <a:latin typeface="NikoshBAN" pitchFamily="2" charset="0"/>
                  <a:cs typeface="NikoshBAN" pitchFamily="2" charset="0"/>
                </a:rPr>
                <a:t>সহকা</a:t>
              </a:r>
              <a:r>
                <a:rPr lang="bn-BD" sz="2800" dirty="0" smtClean="0">
                  <a:solidFill>
                    <a:schemeClr val="tx1"/>
                  </a:solidFill>
                  <a:latin typeface="NikoshBAN" pitchFamily="2" charset="0"/>
                  <a:cs typeface="NikoshBAN" pitchFamily="2" charset="0"/>
                </a:rPr>
                <a:t>রী</a:t>
              </a:r>
              <a:r>
                <a:rPr lang="en-US" sz="2800" dirty="0" smtClean="0">
                  <a:solidFill>
                    <a:schemeClr val="tx1"/>
                  </a:solidFill>
                  <a:latin typeface="NikoshBAN" pitchFamily="2" charset="0"/>
                  <a:cs typeface="NikoshBAN" pitchFamily="2" charset="0"/>
                </a:rPr>
                <a:t> </a:t>
              </a:r>
              <a:r>
                <a:rPr lang="en-US" sz="2800" dirty="0" err="1" smtClean="0">
                  <a:solidFill>
                    <a:schemeClr val="tx1"/>
                  </a:solidFill>
                  <a:latin typeface="NikoshBAN" pitchFamily="2" charset="0"/>
                  <a:cs typeface="NikoshBAN" pitchFamily="2" charset="0"/>
                </a:rPr>
                <a:t>শিক্ষক</a:t>
              </a:r>
              <a:endParaRPr lang="en-US" sz="2800" dirty="0" smtClean="0">
                <a:solidFill>
                  <a:schemeClr val="tx1"/>
                </a:solidFill>
                <a:latin typeface="NikoshBAN" pitchFamily="2" charset="0"/>
                <a:cs typeface="NikoshBAN" pitchFamily="2" charset="0"/>
              </a:endParaRPr>
            </a:p>
            <a:p>
              <a:pPr algn="ctr"/>
              <a:r>
                <a:rPr lang="en-US" sz="2800" dirty="0" err="1" smtClean="0">
                  <a:solidFill>
                    <a:schemeClr val="tx1"/>
                  </a:solidFill>
                  <a:latin typeface="NikoshBAN" pitchFamily="2" charset="0"/>
                  <a:cs typeface="NikoshBAN" pitchFamily="2" charset="0"/>
                </a:rPr>
                <a:t>চকভারুনিয়া</a:t>
              </a:r>
              <a:r>
                <a:rPr lang="en-US" sz="2800" dirty="0" smtClean="0">
                  <a:solidFill>
                    <a:schemeClr val="tx1"/>
                  </a:solidFill>
                  <a:latin typeface="NikoshBAN" pitchFamily="2" charset="0"/>
                  <a:cs typeface="NikoshBAN" pitchFamily="2" charset="0"/>
                </a:rPr>
                <a:t> </a:t>
              </a:r>
              <a:r>
                <a:rPr lang="en-US" sz="2800" dirty="0" err="1" smtClean="0">
                  <a:solidFill>
                    <a:schemeClr val="tx1"/>
                  </a:solidFill>
                  <a:latin typeface="NikoshBAN" pitchFamily="2" charset="0"/>
                  <a:cs typeface="NikoshBAN" pitchFamily="2" charset="0"/>
                </a:rPr>
                <a:t>সিদ্দিকিয়া</a:t>
              </a:r>
              <a:r>
                <a:rPr lang="en-US" sz="2800" dirty="0" smtClean="0">
                  <a:solidFill>
                    <a:schemeClr val="tx1"/>
                  </a:solidFill>
                  <a:latin typeface="NikoshBAN" pitchFamily="2" charset="0"/>
                  <a:cs typeface="NikoshBAN" pitchFamily="2" charset="0"/>
                </a:rPr>
                <a:t> </a:t>
              </a:r>
              <a:r>
                <a:rPr lang="en-US" sz="2800" dirty="0" err="1" smtClean="0">
                  <a:solidFill>
                    <a:schemeClr val="tx1"/>
                  </a:solidFill>
                  <a:latin typeface="NikoshBAN" pitchFamily="2" charset="0"/>
                  <a:cs typeface="NikoshBAN" pitchFamily="2" charset="0"/>
                </a:rPr>
                <a:t>আলিম</a:t>
              </a:r>
              <a:r>
                <a:rPr lang="en-US" sz="2800" dirty="0" smtClean="0">
                  <a:solidFill>
                    <a:schemeClr val="tx1"/>
                  </a:solidFill>
                  <a:latin typeface="NikoshBAN" pitchFamily="2" charset="0"/>
                  <a:cs typeface="NikoshBAN" pitchFamily="2" charset="0"/>
                </a:rPr>
                <a:t> </a:t>
              </a:r>
              <a:r>
                <a:rPr lang="en-US" sz="2800" dirty="0" err="1" smtClean="0">
                  <a:solidFill>
                    <a:schemeClr val="tx1"/>
                  </a:solidFill>
                  <a:latin typeface="NikoshBAN" pitchFamily="2" charset="0"/>
                  <a:cs typeface="NikoshBAN" pitchFamily="2" charset="0"/>
                </a:rPr>
                <a:t>মাদরাসা,জয়পুরহাট</a:t>
              </a:r>
              <a:r>
                <a:rPr lang="en-US" sz="2800" dirty="0" smtClean="0">
                  <a:solidFill>
                    <a:schemeClr val="tx1"/>
                  </a:solidFill>
                  <a:latin typeface="NikoshBAN" pitchFamily="2" charset="0"/>
                  <a:cs typeface="NikoshBAN" pitchFamily="2" charset="0"/>
                </a:rPr>
                <a:t>।</a:t>
              </a:r>
            </a:p>
            <a:p>
              <a:pPr algn="ctr"/>
              <a:r>
                <a:rPr lang="en-US" sz="2400" dirty="0" smtClean="0">
                  <a:solidFill>
                    <a:schemeClr val="tx1"/>
                  </a:solidFill>
                  <a:latin typeface="NikoshBAN" pitchFamily="2" charset="0"/>
                  <a:cs typeface="NikoshBAN" pitchFamily="2" charset="0"/>
                </a:rPr>
                <a:t>shahanazinnat@gmail.com</a:t>
              </a:r>
              <a:endParaRPr lang="bn-BD" sz="2000" dirty="0" smtClean="0">
                <a:solidFill>
                  <a:schemeClr val="tx1"/>
                </a:solidFill>
                <a:latin typeface="NikoshBAN" pitchFamily="2" charset="0"/>
                <a:cs typeface="NikoshBAN" pitchFamily="2" charset="0"/>
              </a:endParaRPr>
            </a:p>
            <a:p>
              <a:pPr algn="ctr"/>
              <a:endParaRPr lang="bn-BD" sz="2400" dirty="0" smtClean="0">
                <a:solidFill>
                  <a:schemeClr val="tx1"/>
                </a:solidFill>
                <a:latin typeface="NikoshBAN" pitchFamily="2" charset="0"/>
                <a:cs typeface="NikoshBAN" pitchFamily="2" charset="0"/>
              </a:endParaRPr>
            </a:p>
          </p:txBody>
        </p:sp>
        <p:sp>
          <p:nvSpPr>
            <p:cNvPr id="19" name="Rounded Rectangle 18"/>
            <p:cNvSpPr/>
            <p:nvPr/>
          </p:nvSpPr>
          <p:spPr>
            <a:xfrm>
              <a:off x="4648200" y="3124200"/>
              <a:ext cx="4114799" cy="3200400"/>
            </a:xfrm>
            <a:prstGeom prst="roundRect">
              <a:avLst/>
            </a:prstGeom>
            <a:ln/>
          </p:spPr>
          <p:style>
            <a:lnRef idx="1">
              <a:schemeClr val="accent1"/>
            </a:lnRef>
            <a:fillRef idx="2">
              <a:schemeClr val="accent1"/>
            </a:fillRef>
            <a:effectRef idx="1">
              <a:schemeClr val="accent1"/>
            </a:effectRef>
            <a:fontRef idx="minor">
              <a:schemeClr val="dk1"/>
            </a:fontRef>
          </p:style>
          <p:txBody>
            <a:bodyPr rtlCol="0" anchor="ctr"/>
            <a:lstStyle/>
            <a:p>
              <a:pPr algn="ctr"/>
              <a:r>
                <a:rPr lang="bn-BD" sz="3600" dirty="0" smtClean="0">
                  <a:solidFill>
                    <a:schemeClr val="tx1"/>
                  </a:solidFill>
                  <a:latin typeface="NikoshBAN" pitchFamily="2" charset="0"/>
                  <a:cs typeface="NikoshBAN" pitchFamily="2" charset="0"/>
                </a:rPr>
                <a:t>শ্রেণিঃ ষষ্ঠ</a:t>
              </a:r>
            </a:p>
            <a:p>
              <a:pPr algn="ctr"/>
              <a:r>
                <a:rPr lang="bn-BD" sz="3600" dirty="0" smtClean="0">
                  <a:solidFill>
                    <a:schemeClr val="tx1"/>
                  </a:solidFill>
                  <a:latin typeface="NikoshBAN" pitchFamily="2" charset="0"/>
                  <a:cs typeface="NikoshBAN" pitchFamily="2" charset="0"/>
                </a:rPr>
                <a:t>বিষয়ঃ বিজ্ঞান</a:t>
              </a:r>
            </a:p>
            <a:p>
              <a:pPr algn="ctr"/>
              <a:r>
                <a:rPr lang="bn-BD" sz="3600" dirty="0" smtClean="0">
                  <a:solidFill>
                    <a:schemeClr val="tx1"/>
                  </a:solidFill>
                  <a:latin typeface="NikoshBAN" pitchFamily="2" charset="0"/>
                  <a:cs typeface="NikoshBAN" pitchFamily="2" charset="0"/>
                </a:rPr>
                <a:t>অধ্যায়ঃ চতুর্থ</a:t>
              </a:r>
            </a:p>
          </p:txBody>
        </p:sp>
        <p:pic>
          <p:nvPicPr>
            <p:cNvPr id="20" name="Picture 19" descr="6.jpg"/>
            <p:cNvPicPr>
              <a:picLocks noChangeAspect="1"/>
            </p:cNvPicPr>
            <p:nvPr/>
          </p:nvPicPr>
          <p:blipFill>
            <a:blip r:embed="rId3" cstate="print"/>
            <a:srcRect l="3030" t="2703" r="3030"/>
            <a:stretch>
              <a:fillRect/>
            </a:stretch>
          </p:blipFill>
          <p:spPr>
            <a:xfrm>
              <a:off x="6482546" y="304800"/>
              <a:ext cx="2144111" cy="2590800"/>
            </a:xfrm>
            <a:prstGeom prst="rect">
              <a:avLst/>
            </a:prstGeom>
            <a:ln>
              <a:noFill/>
            </a:ln>
            <a:effectLst>
              <a:outerShdw blurRad="292100" dist="139700" dir="2700000" algn="tl" rotWithShape="0">
                <a:srgbClr val="333333">
                  <a:alpha val="65000"/>
                </a:srgbClr>
              </a:outerShdw>
            </a:effectLst>
          </p:spPr>
        </p:pic>
        <p:sp>
          <p:nvSpPr>
            <p:cNvPr id="18" name="Rectangle 17"/>
            <p:cNvSpPr/>
            <p:nvPr/>
          </p:nvSpPr>
          <p:spPr>
            <a:xfrm>
              <a:off x="3200399" y="762000"/>
              <a:ext cx="2895601" cy="1188243"/>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bn-BD" sz="6000" dirty="0" smtClean="0">
                  <a:solidFill>
                    <a:schemeClr val="tx1"/>
                  </a:solidFill>
                  <a:latin typeface="NikoshBAN" pitchFamily="2" charset="0"/>
                  <a:cs typeface="NikoshBAN" pitchFamily="2" charset="0"/>
                </a:rPr>
                <a:t> পরিচিতি</a:t>
              </a:r>
              <a:endParaRPr lang="en-US" sz="6000" dirty="0">
                <a:solidFill>
                  <a:schemeClr val="tx1"/>
                </a:solidFill>
                <a:latin typeface="NikoshBAN" pitchFamily="2" charset="0"/>
                <a:cs typeface="NikoshBAN" pitchFamily="2" charset="0"/>
              </a:endParaRPr>
            </a:p>
          </p:txBody>
        </p:sp>
        <p:cxnSp>
          <p:nvCxnSpPr>
            <p:cNvPr id="23" name="Straight Connector 22"/>
            <p:cNvCxnSpPr/>
            <p:nvPr/>
          </p:nvCxnSpPr>
          <p:spPr>
            <a:xfrm rot="5400000">
              <a:off x="2942872" y="4609394"/>
              <a:ext cx="3124200" cy="1412"/>
            </a:xfrm>
            <a:prstGeom prst="line">
              <a:avLst/>
            </a:prstGeom>
            <a:ln w="57150"/>
          </p:spPr>
          <p:style>
            <a:lnRef idx="1">
              <a:schemeClr val="accent1"/>
            </a:lnRef>
            <a:fillRef idx="0">
              <a:schemeClr val="accent1"/>
            </a:fillRef>
            <a:effectRef idx="0">
              <a:schemeClr val="accent1"/>
            </a:effectRef>
            <a:fontRef idx="minor">
              <a:schemeClr val="tx1"/>
            </a:fontRef>
          </p:style>
        </p:cxnSp>
      </p:grpSp>
      <p:pic>
        <p:nvPicPr>
          <p:cNvPr id="2" name="Picture 1"/>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657089" y="304800"/>
            <a:ext cx="2086111" cy="2570347"/>
          </a:xfrm>
          <a:prstGeom prst="rect">
            <a:avLst/>
          </a:prstGeom>
        </p:spPr>
      </p:pic>
    </p:spTree>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ful.jpg"/>
          <p:cNvPicPr>
            <a:picLocks noChangeAspect="1"/>
          </p:cNvPicPr>
          <p:nvPr/>
        </p:nvPicPr>
        <p:blipFill>
          <a:blip r:embed="rId3"/>
          <a:stretch>
            <a:fillRect/>
          </a:stretch>
        </p:blipFill>
        <p:spPr>
          <a:xfrm>
            <a:off x="228600" y="990601"/>
            <a:ext cx="4441371" cy="3886200"/>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pic>
        <p:nvPicPr>
          <p:cNvPr id="4" name="Picture 3" descr="pata2.jpg"/>
          <p:cNvPicPr>
            <a:picLocks noChangeAspect="1"/>
          </p:cNvPicPr>
          <p:nvPr/>
        </p:nvPicPr>
        <p:blipFill>
          <a:blip r:embed="rId4"/>
          <a:stretch>
            <a:fillRect/>
          </a:stretch>
        </p:blipFill>
        <p:spPr>
          <a:xfrm>
            <a:off x="4922363" y="990600"/>
            <a:ext cx="4069237" cy="3886200"/>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sp>
        <p:nvSpPr>
          <p:cNvPr id="7" name="TextBox 6"/>
          <p:cNvSpPr txBox="1"/>
          <p:nvPr/>
        </p:nvSpPr>
        <p:spPr>
          <a:xfrm>
            <a:off x="1524000" y="5410200"/>
            <a:ext cx="6477000" cy="523220"/>
          </a:xfrm>
          <a:prstGeom prst="rect">
            <a:avLst/>
          </a:prstGeom>
          <a:noFill/>
        </p:spPr>
        <p:txBody>
          <a:bodyPr wrap="square" rtlCol="0">
            <a:spAutoFit/>
          </a:bodyPr>
          <a:lstStyle/>
          <a:p>
            <a:pPr algn="ctr"/>
            <a:r>
              <a:rPr lang="en-US" sz="2800" dirty="0" err="1" smtClean="0">
                <a:latin typeface="NikoshBAN" pitchFamily="2" charset="0"/>
                <a:cs typeface="NikoshBAN" pitchFamily="2" charset="0"/>
              </a:rPr>
              <a:t>উদ্ভিদ</a:t>
            </a:r>
            <a:r>
              <a:rPr lang="en-US" sz="2800" dirty="0" smtClean="0">
                <a:latin typeface="NikoshBAN" pitchFamily="2" charset="0"/>
                <a:cs typeface="NikoshBAN" pitchFamily="2" charset="0"/>
              </a:rPr>
              <a:t> </a:t>
            </a:r>
            <a:r>
              <a:rPr lang="en-US" sz="2800" dirty="0" err="1" smtClean="0">
                <a:latin typeface="NikoshBAN" pitchFamily="2" charset="0"/>
                <a:cs typeface="NikoshBAN" pitchFamily="2" charset="0"/>
              </a:rPr>
              <a:t>দুইটির</a:t>
            </a:r>
            <a:r>
              <a:rPr lang="en-US" sz="2800" dirty="0" smtClean="0">
                <a:latin typeface="NikoshBAN" pitchFamily="2" charset="0"/>
                <a:cs typeface="NikoshBAN" pitchFamily="2" charset="0"/>
              </a:rPr>
              <a:t> </a:t>
            </a:r>
            <a:r>
              <a:rPr lang="en-US" sz="2800" dirty="0" err="1" smtClean="0">
                <a:latin typeface="NikoshBAN" pitchFamily="2" charset="0"/>
                <a:cs typeface="NikoshBAN" pitchFamily="2" charset="0"/>
              </a:rPr>
              <a:t>মধ্যে</a:t>
            </a:r>
            <a:r>
              <a:rPr lang="en-US" sz="2800" dirty="0" smtClean="0">
                <a:latin typeface="NikoshBAN" pitchFamily="2" charset="0"/>
                <a:cs typeface="NikoshBAN" pitchFamily="2" charset="0"/>
              </a:rPr>
              <a:t> </a:t>
            </a:r>
            <a:r>
              <a:rPr lang="en-US" sz="2800" dirty="0" err="1" smtClean="0">
                <a:latin typeface="NikoshBAN" pitchFamily="2" charset="0"/>
                <a:cs typeface="NikoshBAN" pitchFamily="2" charset="0"/>
              </a:rPr>
              <a:t>কি</a:t>
            </a:r>
            <a:r>
              <a:rPr lang="en-US" sz="2800" dirty="0" smtClean="0">
                <a:latin typeface="NikoshBAN" pitchFamily="2" charset="0"/>
                <a:cs typeface="NikoshBAN" pitchFamily="2" charset="0"/>
              </a:rPr>
              <a:t> </a:t>
            </a:r>
            <a:r>
              <a:rPr lang="en-US" sz="2800" dirty="0" err="1" smtClean="0">
                <a:latin typeface="NikoshBAN" pitchFamily="2" charset="0"/>
                <a:cs typeface="NikoshBAN" pitchFamily="2" charset="0"/>
              </a:rPr>
              <a:t>ধরণের</a:t>
            </a:r>
            <a:r>
              <a:rPr lang="en-US" sz="2800" dirty="0" smtClean="0">
                <a:latin typeface="NikoshBAN" pitchFamily="2" charset="0"/>
                <a:cs typeface="NikoshBAN" pitchFamily="2" charset="0"/>
              </a:rPr>
              <a:t> </a:t>
            </a:r>
            <a:r>
              <a:rPr lang="en-US" sz="2800" dirty="0" err="1" smtClean="0">
                <a:latin typeface="NikoshBAN" pitchFamily="2" charset="0"/>
                <a:cs typeface="NikoshBAN" pitchFamily="2" charset="0"/>
              </a:rPr>
              <a:t>পা</a:t>
            </a:r>
            <a:r>
              <a:rPr lang="bn-BD" sz="2800" dirty="0" smtClean="0">
                <a:latin typeface="NikoshBAN" pitchFamily="2" charset="0"/>
                <a:cs typeface="NikoshBAN" pitchFamily="2" charset="0"/>
              </a:rPr>
              <a:t>র্থ</a:t>
            </a:r>
            <a:r>
              <a:rPr lang="en-US" sz="2800" dirty="0" err="1" smtClean="0">
                <a:latin typeface="NikoshBAN" pitchFamily="2" charset="0"/>
                <a:cs typeface="NikoshBAN" pitchFamily="2" charset="0"/>
              </a:rPr>
              <a:t>ক্য</a:t>
            </a:r>
            <a:r>
              <a:rPr lang="en-US" sz="2800" dirty="0" smtClean="0">
                <a:latin typeface="NikoshBAN" pitchFamily="2" charset="0"/>
                <a:cs typeface="NikoshBAN" pitchFamily="2" charset="0"/>
              </a:rPr>
              <a:t> </a:t>
            </a:r>
            <a:r>
              <a:rPr lang="en-US" sz="2800" dirty="0" err="1" smtClean="0">
                <a:latin typeface="NikoshBAN" pitchFamily="2" charset="0"/>
                <a:cs typeface="NikoshBAN" pitchFamily="2" charset="0"/>
              </a:rPr>
              <a:t>লক্ষ্য</a:t>
            </a:r>
            <a:r>
              <a:rPr lang="en-US" sz="2800" dirty="0" smtClean="0">
                <a:latin typeface="NikoshBAN" pitchFamily="2" charset="0"/>
                <a:cs typeface="NikoshBAN" pitchFamily="2" charset="0"/>
              </a:rPr>
              <a:t> </a:t>
            </a:r>
            <a:r>
              <a:rPr lang="en-US" sz="2800" dirty="0" err="1" smtClean="0">
                <a:latin typeface="NikoshBAN" pitchFamily="2" charset="0"/>
                <a:cs typeface="NikoshBAN" pitchFamily="2" charset="0"/>
              </a:rPr>
              <a:t>করছ</a:t>
            </a:r>
            <a:r>
              <a:rPr lang="en-US" sz="2800" dirty="0" smtClean="0">
                <a:latin typeface="NikoshBAN" pitchFamily="2" charset="0"/>
                <a:cs typeface="NikoshBAN" pitchFamily="2" charset="0"/>
              </a:rPr>
              <a:t>?</a:t>
            </a:r>
            <a:endParaRPr lang="en-US" sz="2800" dirty="0">
              <a:latin typeface="NikoshBAN" pitchFamily="2" charset="0"/>
              <a:cs typeface="NikoshBAN" pitchFamily="2" charset="0"/>
            </a:endParaRPr>
          </a:p>
        </p:txBody>
      </p:sp>
      <p:sp>
        <p:nvSpPr>
          <p:cNvPr id="5" name="TextBox 4"/>
          <p:cNvSpPr txBox="1"/>
          <p:nvPr/>
        </p:nvSpPr>
        <p:spPr>
          <a:xfrm>
            <a:off x="1371600" y="5410200"/>
            <a:ext cx="6096000" cy="523220"/>
          </a:xfrm>
          <a:prstGeom prst="rect">
            <a:avLst/>
          </a:prstGeom>
          <a:noFill/>
        </p:spPr>
        <p:txBody>
          <a:bodyPr wrap="square" rtlCol="0">
            <a:spAutoFit/>
          </a:bodyPr>
          <a:lstStyle/>
          <a:p>
            <a:pPr algn="ctr"/>
            <a:r>
              <a:rPr lang="en-US" sz="2800" dirty="0" err="1" smtClean="0">
                <a:latin typeface="NikoshBAN" pitchFamily="2" charset="0"/>
                <a:cs typeface="NikoshBAN" pitchFamily="2" charset="0"/>
              </a:rPr>
              <a:t>তোমার</a:t>
            </a:r>
            <a:r>
              <a:rPr lang="en-US" sz="2800" dirty="0" smtClean="0">
                <a:latin typeface="NikoshBAN" pitchFamily="2" charset="0"/>
                <a:cs typeface="NikoshBAN" pitchFamily="2" charset="0"/>
              </a:rPr>
              <a:t> </a:t>
            </a:r>
            <a:r>
              <a:rPr lang="en-US" sz="2800" dirty="0" err="1" smtClean="0">
                <a:latin typeface="NikoshBAN" pitchFamily="2" charset="0"/>
                <a:cs typeface="NikoshBAN" pitchFamily="2" charset="0"/>
              </a:rPr>
              <a:t>দেখা</a:t>
            </a:r>
            <a:r>
              <a:rPr lang="en-US" sz="2800" dirty="0" smtClean="0">
                <a:latin typeface="NikoshBAN" pitchFamily="2" charset="0"/>
                <a:cs typeface="NikoshBAN" pitchFamily="2" charset="0"/>
              </a:rPr>
              <a:t> </a:t>
            </a:r>
            <a:r>
              <a:rPr lang="en-US" sz="2800" dirty="0" err="1" smtClean="0">
                <a:latin typeface="NikoshBAN" pitchFamily="2" charset="0"/>
                <a:cs typeface="NikoshBAN" pitchFamily="2" charset="0"/>
              </a:rPr>
              <a:t>সব</a:t>
            </a:r>
            <a:r>
              <a:rPr lang="en-US" sz="2800" dirty="0" smtClean="0">
                <a:latin typeface="NikoshBAN" pitchFamily="2" charset="0"/>
                <a:cs typeface="NikoshBAN" pitchFamily="2" charset="0"/>
              </a:rPr>
              <a:t> </a:t>
            </a:r>
            <a:r>
              <a:rPr lang="en-US" sz="2800" dirty="0" err="1" smtClean="0">
                <a:latin typeface="NikoshBAN" pitchFamily="2" charset="0"/>
                <a:cs typeface="NikoshBAN" pitchFamily="2" charset="0"/>
              </a:rPr>
              <a:t>উদ্ভিদেরই</a:t>
            </a:r>
            <a:r>
              <a:rPr lang="en-US" sz="2800" dirty="0" smtClean="0">
                <a:latin typeface="NikoshBAN" pitchFamily="2" charset="0"/>
                <a:cs typeface="NikoshBAN" pitchFamily="2" charset="0"/>
              </a:rPr>
              <a:t> </a:t>
            </a:r>
            <a:r>
              <a:rPr lang="en-US" sz="2800" dirty="0" err="1" smtClean="0">
                <a:latin typeface="NikoshBAN" pitchFamily="2" charset="0"/>
                <a:cs typeface="NikoshBAN" pitchFamily="2" charset="0"/>
              </a:rPr>
              <a:t>কি</a:t>
            </a:r>
            <a:r>
              <a:rPr lang="en-US" sz="2800" dirty="0" smtClean="0">
                <a:latin typeface="NikoshBAN" pitchFamily="2" charset="0"/>
                <a:cs typeface="NikoshBAN" pitchFamily="2" charset="0"/>
              </a:rPr>
              <a:t> </a:t>
            </a:r>
            <a:r>
              <a:rPr lang="en-US" sz="2800" dirty="0" err="1" smtClean="0">
                <a:latin typeface="NikoshBAN" pitchFamily="2" charset="0"/>
                <a:cs typeface="NikoshBAN" pitchFamily="2" charset="0"/>
              </a:rPr>
              <a:t>ফুল</a:t>
            </a:r>
            <a:r>
              <a:rPr lang="en-US" sz="2800" dirty="0" smtClean="0">
                <a:latin typeface="NikoshBAN" pitchFamily="2" charset="0"/>
                <a:cs typeface="NikoshBAN" pitchFamily="2" charset="0"/>
              </a:rPr>
              <a:t> ও </a:t>
            </a:r>
            <a:r>
              <a:rPr lang="en-US" sz="2800" dirty="0" err="1" smtClean="0">
                <a:latin typeface="NikoshBAN" pitchFamily="2" charset="0"/>
                <a:cs typeface="NikoshBAN" pitchFamily="2" charset="0"/>
              </a:rPr>
              <a:t>ফল</a:t>
            </a:r>
            <a:r>
              <a:rPr lang="en-US" sz="2800" dirty="0" smtClean="0">
                <a:latin typeface="NikoshBAN" pitchFamily="2" charset="0"/>
                <a:cs typeface="NikoshBAN" pitchFamily="2" charset="0"/>
              </a:rPr>
              <a:t> </a:t>
            </a:r>
            <a:r>
              <a:rPr lang="en-US" sz="2800" dirty="0" err="1" smtClean="0">
                <a:latin typeface="NikoshBAN" pitchFamily="2" charset="0"/>
                <a:cs typeface="NikoshBAN" pitchFamily="2" charset="0"/>
              </a:rPr>
              <a:t>হয়</a:t>
            </a:r>
            <a:r>
              <a:rPr lang="en-US" sz="2800" dirty="0" smtClean="0">
                <a:latin typeface="NikoshBAN" pitchFamily="2" charset="0"/>
                <a:cs typeface="NikoshBAN" pitchFamily="2" charset="0"/>
              </a:rPr>
              <a:t>?</a:t>
            </a:r>
            <a:endParaRPr lang="en-US" sz="2800" dirty="0">
              <a:latin typeface="NikoshBAN" pitchFamily="2" charset="0"/>
              <a:cs typeface="NikoshBAN" pitchFamily="2" charset="0"/>
            </a:endParaRPr>
          </a:p>
        </p:txBody>
      </p:sp>
      <p:sp>
        <p:nvSpPr>
          <p:cNvPr id="6" name="TextBox 5"/>
          <p:cNvSpPr txBox="1"/>
          <p:nvPr/>
        </p:nvSpPr>
        <p:spPr>
          <a:xfrm>
            <a:off x="1600200" y="5410200"/>
            <a:ext cx="6477000" cy="523220"/>
          </a:xfrm>
          <a:prstGeom prst="rect">
            <a:avLst/>
          </a:prstGeom>
          <a:noFill/>
        </p:spPr>
        <p:txBody>
          <a:bodyPr wrap="square" rtlCol="0">
            <a:spAutoFit/>
          </a:bodyPr>
          <a:lstStyle/>
          <a:p>
            <a:pPr algn="ctr"/>
            <a:r>
              <a:rPr lang="en-US" sz="2800" dirty="0" err="1" smtClean="0">
                <a:latin typeface="NikoshBAN" pitchFamily="2" charset="0"/>
                <a:cs typeface="NikoshBAN" pitchFamily="2" charset="0"/>
              </a:rPr>
              <a:t>যে</a:t>
            </a:r>
            <a:r>
              <a:rPr lang="en-US" sz="2800" dirty="0" smtClean="0">
                <a:latin typeface="NikoshBAN" pitchFamily="2" charset="0"/>
                <a:cs typeface="NikoshBAN" pitchFamily="2" charset="0"/>
              </a:rPr>
              <a:t> </a:t>
            </a:r>
            <a:r>
              <a:rPr lang="en-US" sz="2800" dirty="0" err="1" smtClean="0">
                <a:latin typeface="NikoshBAN" pitchFamily="2" charset="0"/>
                <a:cs typeface="NikoshBAN" pitchFamily="2" charset="0"/>
              </a:rPr>
              <a:t>সকল</a:t>
            </a:r>
            <a:r>
              <a:rPr lang="en-US" sz="2800" dirty="0" smtClean="0">
                <a:latin typeface="NikoshBAN" pitchFamily="2" charset="0"/>
                <a:cs typeface="NikoshBAN" pitchFamily="2" charset="0"/>
              </a:rPr>
              <a:t> </a:t>
            </a:r>
            <a:r>
              <a:rPr lang="en-US" sz="2800" dirty="0" err="1" smtClean="0">
                <a:latin typeface="NikoshBAN" pitchFamily="2" charset="0"/>
                <a:cs typeface="NikoshBAN" pitchFamily="2" charset="0"/>
              </a:rPr>
              <a:t>উদ্ভিদের</a:t>
            </a:r>
            <a:r>
              <a:rPr lang="en-US" sz="2800" dirty="0" smtClean="0">
                <a:latin typeface="NikoshBAN" pitchFamily="2" charset="0"/>
                <a:cs typeface="NikoshBAN" pitchFamily="2" charset="0"/>
              </a:rPr>
              <a:t> </a:t>
            </a:r>
            <a:r>
              <a:rPr lang="en-US" sz="2800" dirty="0" err="1" smtClean="0">
                <a:latin typeface="NikoshBAN" pitchFamily="2" charset="0"/>
                <a:cs typeface="NikoshBAN" pitchFamily="2" charset="0"/>
              </a:rPr>
              <a:t>ফুল</a:t>
            </a:r>
            <a:r>
              <a:rPr lang="en-US" sz="2800" dirty="0" smtClean="0">
                <a:latin typeface="NikoshBAN" pitchFamily="2" charset="0"/>
                <a:cs typeface="NikoshBAN" pitchFamily="2" charset="0"/>
              </a:rPr>
              <a:t>, </a:t>
            </a:r>
            <a:r>
              <a:rPr lang="en-US" sz="2800" dirty="0" err="1" smtClean="0">
                <a:latin typeface="NikoshBAN" pitchFamily="2" charset="0"/>
                <a:cs typeface="NikoshBAN" pitchFamily="2" charset="0"/>
              </a:rPr>
              <a:t>ফল</a:t>
            </a:r>
            <a:r>
              <a:rPr lang="en-US" sz="2800" dirty="0" smtClean="0">
                <a:latin typeface="NikoshBAN" pitchFamily="2" charset="0"/>
                <a:cs typeface="NikoshBAN" pitchFamily="2" charset="0"/>
              </a:rPr>
              <a:t> </a:t>
            </a:r>
            <a:r>
              <a:rPr lang="en-US" sz="2800" dirty="0" err="1" smtClean="0">
                <a:latin typeface="NikoshBAN" pitchFamily="2" charset="0"/>
                <a:cs typeface="NikoshBAN" pitchFamily="2" charset="0"/>
              </a:rPr>
              <a:t>হয়</a:t>
            </a:r>
            <a:r>
              <a:rPr lang="en-US" sz="2800" dirty="0" smtClean="0">
                <a:latin typeface="NikoshBAN" pitchFamily="2" charset="0"/>
                <a:cs typeface="NikoshBAN" pitchFamily="2" charset="0"/>
              </a:rPr>
              <a:t> </a:t>
            </a:r>
            <a:r>
              <a:rPr lang="en-US" sz="2800" dirty="0" err="1" smtClean="0">
                <a:latin typeface="NikoshBAN" pitchFamily="2" charset="0"/>
                <a:cs typeface="NikoshBAN" pitchFamily="2" charset="0"/>
              </a:rPr>
              <a:t>তাদেরকে</a:t>
            </a:r>
            <a:r>
              <a:rPr lang="en-US" sz="2800" dirty="0" smtClean="0">
                <a:latin typeface="NikoshBAN" pitchFamily="2" charset="0"/>
                <a:cs typeface="NikoshBAN" pitchFamily="2" charset="0"/>
              </a:rPr>
              <a:t> </a:t>
            </a:r>
            <a:r>
              <a:rPr lang="en-US" sz="2800" dirty="0" err="1" smtClean="0">
                <a:latin typeface="NikoshBAN" pitchFamily="2" charset="0"/>
                <a:cs typeface="NikoshBAN" pitchFamily="2" charset="0"/>
              </a:rPr>
              <a:t>কি</a:t>
            </a:r>
            <a:r>
              <a:rPr lang="en-US" sz="2800" dirty="0" smtClean="0">
                <a:latin typeface="NikoshBAN" pitchFamily="2" charset="0"/>
                <a:cs typeface="NikoshBAN" pitchFamily="2" charset="0"/>
              </a:rPr>
              <a:t> </a:t>
            </a:r>
            <a:r>
              <a:rPr lang="en-US" sz="2800" dirty="0" err="1" smtClean="0">
                <a:latin typeface="NikoshBAN" pitchFamily="2" charset="0"/>
                <a:cs typeface="NikoshBAN" pitchFamily="2" charset="0"/>
              </a:rPr>
              <a:t>বলে</a:t>
            </a:r>
            <a:r>
              <a:rPr lang="en-US" sz="2800" dirty="0" smtClean="0">
                <a:latin typeface="NikoshBAN" pitchFamily="2" charset="0"/>
                <a:cs typeface="NikoshBAN" pitchFamily="2" charset="0"/>
              </a:rPr>
              <a:t>?</a:t>
            </a:r>
            <a:endParaRPr lang="en-US" sz="2800" dirty="0">
              <a:latin typeface="NikoshBAN" pitchFamily="2" charset="0"/>
              <a:cs typeface="NikoshBAN" pitchFamily="2"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9"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p:cTn id="7" dur="1000" fill="hold"/>
                                        <p:tgtEl>
                                          <p:spTgt spid="7"/>
                                        </p:tgtEl>
                                        <p:attrNameLst>
                                          <p:attrName>ppt_x</p:attrName>
                                        </p:attrNameLst>
                                      </p:cBhvr>
                                      <p:tavLst>
                                        <p:tav tm="0">
                                          <p:val>
                                            <p:strVal val="#ppt_x-.2"/>
                                          </p:val>
                                        </p:tav>
                                        <p:tav tm="100000">
                                          <p:val>
                                            <p:strVal val="#ppt_x"/>
                                          </p:val>
                                        </p:tav>
                                      </p:tavLst>
                                    </p:anim>
                                    <p:anim calcmode="lin" valueType="num">
                                      <p:cBhvr>
                                        <p:cTn id="8" dur="1000" fill="hold"/>
                                        <p:tgtEl>
                                          <p:spTgt spid="7"/>
                                        </p:tgtEl>
                                        <p:attrNameLst>
                                          <p:attrName>ppt_y</p:attrName>
                                        </p:attrNameLst>
                                      </p:cBhvr>
                                      <p:tavLst>
                                        <p:tav tm="0">
                                          <p:val>
                                            <p:strVal val="#ppt_y"/>
                                          </p:val>
                                        </p:tav>
                                        <p:tav tm="100000">
                                          <p:val>
                                            <p:strVal val="#ppt_y"/>
                                          </p:val>
                                        </p:tav>
                                      </p:tavLst>
                                    </p:anim>
                                    <p:animEffect transition="in" filter="wipe(right)" prLst="gradientSize: 0.1">
                                      <p:cBhvr>
                                        <p:cTn id="9" dur="1000"/>
                                        <p:tgtEl>
                                          <p:spTgt spid="7"/>
                                        </p:tgtEl>
                                      </p:cBhvr>
                                    </p:animEffect>
                                  </p:childTnLst>
                                </p:cTn>
                              </p:par>
                            </p:childTnLst>
                          </p:cTn>
                        </p:par>
                      </p:childTnLst>
                    </p:cTn>
                  </p:par>
                  <p:par>
                    <p:cTn id="10" fill="hold">
                      <p:stCondLst>
                        <p:cond delay="indefinite"/>
                      </p:stCondLst>
                      <p:childTnLst>
                        <p:par>
                          <p:cTn id="11" fill="hold">
                            <p:stCondLst>
                              <p:cond delay="0"/>
                            </p:stCondLst>
                            <p:childTnLst>
                              <p:par>
                                <p:cTn id="12" presetID="25" presetClass="exit" presetSubtype="0" fill="hold" grpId="1" nodeType="clickEffect">
                                  <p:stCondLst>
                                    <p:cond delay="0"/>
                                  </p:stCondLst>
                                  <p:childTnLst>
                                    <p:animEffect transition="out" filter="fade">
                                      <p:cBhvr>
                                        <p:cTn id="13" dur="1000" accel="50000">
                                          <p:stCondLst>
                                            <p:cond delay="0"/>
                                          </p:stCondLst>
                                        </p:cTn>
                                        <p:tgtEl>
                                          <p:spTgt spid="7"/>
                                        </p:tgtEl>
                                      </p:cBhvr>
                                    </p:animEffect>
                                    <p:anim calcmode="lin" valueType="num">
                                      <p:cBhvr>
                                        <p:cTn id="14" dur="500" accel="50000">
                                          <p:stCondLst>
                                            <p:cond delay="0"/>
                                          </p:stCondLst>
                                        </p:cTn>
                                        <p:tgtEl>
                                          <p:spTgt spid="7"/>
                                        </p:tgtEl>
                                        <p:attrNameLst>
                                          <p:attrName>ppt_y</p:attrName>
                                        </p:attrNameLst>
                                      </p:cBhvr>
                                      <p:tavLst>
                                        <p:tav tm="0">
                                          <p:val>
                                            <p:strVal val="ppt_y"/>
                                          </p:val>
                                        </p:tav>
                                        <p:tav tm="100000">
                                          <p:val>
                                            <p:strVal val="ppt_y+.1"/>
                                          </p:val>
                                        </p:tav>
                                      </p:tavLst>
                                    </p:anim>
                                    <p:anim calcmode="lin" valueType="num">
                                      <p:cBhvr>
                                        <p:cTn id="15" dur="500" decel="50000">
                                          <p:stCondLst>
                                            <p:cond delay="500"/>
                                          </p:stCondLst>
                                        </p:cTn>
                                        <p:tgtEl>
                                          <p:spTgt spid="7"/>
                                        </p:tgtEl>
                                        <p:attrNameLst>
                                          <p:attrName>ppt_y</p:attrName>
                                        </p:attrNameLst>
                                      </p:cBhvr>
                                      <p:tavLst>
                                        <p:tav tm="0">
                                          <p:val>
                                            <p:strVal val="ppt_y"/>
                                          </p:val>
                                        </p:tav>
                                        <p:tav tm="100000">
                                          <p:val>
                                            <p:strVal val="ppt_y-.1"/>
                                          </p:val>
                                        </p:tav>
                                      </p:tavLst>
                                    </p:anim>
                                    <p:anim calcmode="lin" valueType="num">
                                      <p:cBhvr>
                                        <p:cTn id="16" dur="500" accel="50000">
                                          <p:stCondLst>
                                            <p:cond delay="500"/>
                                          </p:stCondLst>
                                        </p:cTn>
                                        <p:tgtEl>
                                          <p:spTgt spid="7"/>
                                        </p:tgtEl>
                                        <p:attrNameLst>
                                          <p:attrName>ppt_x</p:attrName>
                                        </p:attrNameLst>
                                      </p:cBhvr>
                                      <p:tavLst>
                                        <p:tav tm="0">
                                          <p:val>
                                            <p:strVal val="ppt_x"/>
                                          </p:val>
                                        </p:tav>
                                        <p:tav tm="100000">
                                          <p:val>
                                            <p:strVal val="ppt_x+.4"/>
                                          </p:val>
                                        </p:tav>
                                      </p:tavLst>
                                    </p:anim>
                                    <p:anim calcmode="lin" valueType="num">
                                      <p:cBhvr>
                                        <p:cTn id="17" dur="1000"/>
                                        <p:tgtEl>
                                          <p:spTgt spid="7"/>
                                        </p:tgtEl>
                                        <p:attrNameLst>
                                          <p:attrName>ppt_h</p:attrName>
                                        </p:attrNameLst>
                                      </p:cBhvr>
                                      <p:tavLst>
                                        <p:tav tm="0">
                                          <p:val>
                                            <p:strVal val="ppt_h"/>
                                          </p:val>
                                        </p:tav>
                                        <p:tav tm="100000">
                                          <p:val>
                                            <p:strVal val="ppt_h"/>
                                          </p:val>
                                        </p:tav>
                                      </p:tavLst>
                                    </p:anim>
                                    <p:anim calcmode="lin" valueType="num">
                                      <p:cBhvr>
                                        <p:cTn id="18" dur="500" accel="50000">
                                          <p:stCondLst>
                                            <p:cond delay="0"/>
                                          </p:stCondLst>
                                        </p:cTn>
                                        <p:tgtEl>
                                          <p:spTgt spid="7"/>
                                        </p:tgtEl>
                                        <p:attrNameLst>
                                          <p:attrName>ppt_w</p:attrName>
                                        </p:attrNameLst>
                                      </p:cBhvr>
                                      <p:tavLst>
                                        <p:tav tm="0">
                                          <p:val>
                                            <p:strVal val="ppt_w"/>
                                          </p:val>
                                        </p:tav>
                                        <p:tav tm="100000">
                                          <p:val>
                                            <p:strVal val="ppt_w*.05"/>
                                          </p:val>
                                        </p:tav>
                                      </p:tavLst>
                                    </p:anim>
                                    <p:anim calcmode="lin" valueType="num">
                                      <p:cBhvr>
                                        <p:cTn id="19" dur="500" decel="50000">
                                          <p:stCondLst>
                                            <p:cond delay="500"/>
                                          </p:stCondLst>
                                        </p:cTn>
                                        <p:tgtEl>
                                          <p:spTgt spid="7"/>
                                        </p:tgtEl>
                                        <p:attrNameLst>
                                          <p:attrName>ppt_w</p:attrName>
                                        </p:attrNameLst>
                                      </p:cBhvr>
                                      <p:tavLst>
                                        <p:tav tm="0">
                                          <p:val>
                                            <p:strVal val="ppt_w"/>
                                          </p:val>
                                        </p:tav>
                                        <p:tav tm="100000">
                                          <p:val>
                                            <p:strVal val="ppt_w/.05"/>
                                          </p:val>
                                        </p:tav>
                                      </p:tavLst>
                                    </p:anim>
                                    <p:anim calcmode="lin" valueType="num">
                                      <p:cBhvr>
                                        <p:cTn id="20" dur="500" accel="50000">
                                          <p:stCondLst>
                                            <p:cond delay="500"/>
                                          </p:stCondLst>
                                        </p:cTn>
                                        <p:tgtEl>
                                          <p:spTgt spid="7"/>
                                        </p:tgtEl>
                                        <p:attrNameLst>
                                          <p:attrName>style.rotation</p:attrName>
                                        </p:attrNameLst>
                                      </p:cBhvr>
                                      <p:tavLst>
                                        <p:tav tm="0">
                                          <p:val>
                                            <p:fltVal val="0"/>
                                          </p:val>
                                        </p:tav>
                                        <p:tav tm="100000">
                                          <p:val>
                                            <p:fltVal val="-90"/>
                                          </p:val>
                                        </p:tav>
                                      </p:tavLst>
                                    </p:anim>
                                    <p:set>
                                      <p:cBhvr>
                                        <p:cTn id="21" dur="1" fill="hold">
                                          <p:stCondLst>
                                            <p:cond delay="999"/>
                                          </p:stCondLst>
                                        </p:cTn>
                                        <p:tgtEl>
                                          <p:spTgt spid="7"/>
                                        </p:tgtEl>
                                        <p:attrNameLst>
                                          <p:attrName>style.visibility</p:attrName>
                                        </p:attrNameLst>
                                      </p:cBhvr>
                                      <p:to>
                                        <p:strVal val="hidden"/>
                                      </p:to>
                                    </p:set>
                                  </p:childTnLst>
                                </p:cTn>
                              </p:par>
                            </p:childTnLst>
                          </p:cTn>
                        </p:par>
                      </p:childTnLst>
                    </p:cTn>
                  </p:par>
                  <p:par>
                    <p:cTn id="22" fill="hold">
                      <p:stCondLst>
                        <p:cond delay="indefinite"/>
                      </p:stCondLst>
                      <p:childTnLst>
                        <p:par>
                          <p:cTn id="23" fill="hold">
                            <p:stCondLst>
                              <p:cond delay="0"/>
                            </p:stCondLst>
                            <p:childTnLst>
                              <p:par>
                                <p:cTn id="24" presetID="29" presetClass="entr" presetSubtype="0" fill="hold" grpId="0" nodeType="clickEffect">
                                  <p:stCondLst>
                                    <p:cond delay="0"/>
                                  </p:stCondLst>
                                  <p:childTnLst>
                                    <p:set>
                                      <p:cBhvr>
                                        <p:cTn id="25" dur="1" fill="hold">
                                          <p:stCondLst>
                                            <p:cond delay="0"/>
                                          </p:stCondLst>
                                        </p:cTn>
                                        <p:tgtEl>
                                          <p:spTgt spid="5"/>
                                        </p:tgtEl>
                                        <p:attrNameLst>
                                          <p:attrName>style.visibility</p:attrName>
                                        </p:attrNameLst>
                                      </p:cBhvr>
                                      <p:to>
                                        <p:strVal val="visible"/>
                                      </p:to>
                                    </p:set>
                                    <p:anim calcmode="lin" valueType="num">
                                      <p:cBhvr>
                                        <p:cTn id="26" dur="1000" fill="hold"/>
                                        <p:tgtEl>
                                          <p:spTgt spid="5"/>
                                        </p:tgtEl>
                                        <p:attrNameLst>
                                          <p:attrName>ppt_x</p:attrName>
                                        </p:attrNameLst>
                                      </p:cBhvr>
                                      <p:tavLst>
                                        <p:tav tm="0">
                                          <p:val>
                                            <p:strVal val="#ppt_x-.2"/>
                                          </p:val>
                                        </p:tav>
                                        <p:tav tm="100000">
                                          <p:val>
                                            <p:strVal val="#ppt_x"/>
                                          </p:val>
                                        </p:tav>
                                      </p:tavLst>
                                    </p:anim>
                                    <p:anim calcmode="lin" valueType="num">
                                      <p:cBhvr>
                                        <p:cTn id="27" dur="1000" fill="hold"/>
                                        <p:tgtEl>
                                          <p:spTgt spid="5"/>
                                        </p:tgtEl>
                                        <p:attrNameLst>
                                          <p:attrName>ppt_y</p:attrName>
                                        </p:attrNameLst>
                                      </p:cBhvr>
                                      <p:tavLst>
                                        <p:tav tm="0">
                                          <p:val>
                                            <p:strVal val="#ppt_y"/>
                                          </p:val>
                                        </p:tav>
                                        <p:tav tm="100000">
                                          <p:val>
                                            <p:strVal val="#ppt_y"/>
                                          </p:val>
                                        </p:tav>
                                      </p:tavLst>
                                    </p:anim>
                                    <p:animEffect transition="in" filter="wipe(right)" prLst="gradientSize: 0.1">
                                      <p:cBhvr>
                                        <p:cTn id="28" dur="1000"/>
                                        <p:tgtEl>
                                          <p:spTgt spid="5"/>
                                        </p:tgtEl>
                                      </p:cBhvr>
                                    </p:animEffect>
                                  </p:childTnLst>
                                </p:cTn>
                              </p:par>
                            </p:childTnLst>
                          </p:cTn>
                        </p:par>
                      </p:childTnLst>
                    </p:cTn>
                  </p:par>
                  <p:par>
                    <p:cTn id="29" fill="hold">
                      <p:stCondLst>
                        <p:cond delay="indefinite"/>
                      </p:stCondLst>
                      <p:childTnLst>
                        <p:par>
                          <p:cTn id="30" fill="hold">
                            <p:stCondLst>
                              <p:cond delay="0"/>
                            </p:stCondLst>
                            <p:childTnLst>
                              <p:par>
                                <p:cTn id="31" presetID="25" presetClass="exit" presetSubtype="0" fill="hold" grpId="1" nodeType="clickEffect">
                                  <p:stCondLst>
                                    <p:cond delay="0"/>
                                  </p:stCondLst>
                                  <p:childTnLst>
                                    <p:animEffect transition="out" filter="fade">
                                      <p:cBhvr>
                                        <p:cTn id="32" dur="1000" accel="50000">
                                          <p:stCondLst>
                                            <p:cond delay="0"/>
                                          </p:stCondLst>
                                        </p:cTn>
                                        <p:tgtEl>
                                          <p:spTgt spid="5"/>
                                        </p:tgtEl>
                                      </p:cBhvr>
                                    </p:animEffect>
                                    <p:anim calcmode="lin" valueType="num">
                                      <p:cBhvr>
                                        <p:cTn id="33" dur="500" accel="50000">
                                          <p:stCondLst>
                                            <p:cond delay="0"/>
                                          </p:stCondLst>
                                        </p:cTn>
                                        <p:tgtEl>
                                          <p:spTgt spid="5"/>
                                        </p:tgtEl>
                                        <p:attrNameLst>
                                          <p:attrName>ppt_y</p:attrName>
                                        </p:attrNameLst>
                                      </p:cBhvr>
                                      <p:tavLst>
                                        <p:tav tm="0">
                                          <p:val>
                                            <p:strVal val="ppt_y"/>
                                          </p:val>
                                        </p:tav>
                                        <p:tav tm="100000">
                                          <p:val>
                                            <p:strVal val="ppt_y+.1"/>
                                          </p:val>
                                        </p:tav>
                                      </p:tavLst>
                                    </p:anim>
                                    <p:anim calcmode="lin" valueType="num">
                                      <p:cBhvr>
                                        <p:cTn id="34" dur="500" decel="50000">
                                          <p:stCondLst>
                                            <p:cond delay="500"/>
                                          </p:stCondLst>
                                        </p:cTn>
                                        <p:tgtEl>
                                          <p:spTgt spid="5"/>
                                        </p:tgtEl>
                                        <p:attrNameLst>
                                          <p:attrName>ppt_y</p:attrName>
                                        </p:attrNameLst>
                                      </p:cBhvr>
                                      <p:tavLst>
                                        <p:tav tm="0">
                                          <p:val>
                                            <p:strVal val="ppt_y"/>
                                          </p:val>
                                        </p:tav>
                                        <p:tav tm="100000">
                                          <p:val>
                                            <p:strVal val="ppt_y-.1"/>
                                          </p:val>
                                        </p:tav>
                                      </p:tavLst>
                                    </p:anim>
                                    <p:anim calcmode="lin" valueType="num">
                                      <p:cBhvr>
                                        <p:cTn id="35" dur="500" accel="50000">
                                          <p:stCondLst>
                                            <p:cond delay="500"/>
                                          </p:stCondLst>
                                        </p:cTn>
                                        <p:tgtEl>
                                          <p:spTgt spid="5"/>
                                        </p:tgtEl>
                                        <p:attrNameLst>
                                          <p:attrName>ppt_x</p:attrName>
                                        </p:attrNameLst>
                                      </p:cBhvr>
                                      <p:tavLst>
                                        <p:tav tm="0">
                                          <p:val>
                                            <p:strVal val="ppt_x"/>
                                          </p:val>
                                        </p:tav>
                                        <p:tav tm="100000">
                                          <p:val>
                                            <p:strVal val="ppt_x+.4"/>
                                          </p:val>
                                        </p:tav>
                                      </p:tavLst>
                                    </p:anim>
                                    <p:anim calcmode="lin" valueType="num">
                                      <p:cBhvr>
                                        <p:cTn id="36" dur="1000"/>
                                        <p:tgtEl>
                                          <p:spTgt spid="5"/>
                                        </p:tgtEl>
                                        <p:attrNameLst>
                                          <p:attrName>ppt_h</p:attrName>
                                        </p:attrNameLst>
                                      </p:cBhvr>
                                      <p:tavLst>
                                        <p:tav tm="0">
                                          <p:val>
                                            <p:strVal val="ppt_h"/>
                                          </p:val>
                                        </p:tav>
                                        <p:tav tm="100000">
                                          <p:val>
                                            <p:strVal val="ppt_h"/>
                                          </p:val>
                                        </p:tav>
                                      </p:tavLst>
                                    </p:anim>
                                    <p:anim calcmode="lin" valueType="num">
                                      <p:cBhvr>
                                        <p:cTn id="37" dur="500" accel="50000">
                                          <p:stCondLst>
                                            <p:cond delay="0"/>
                                          </p:stCondLst>
                                        </p:cTn>
                                        <p:tgtEl>
                                          <p:spTgt spid="5"/>
                                        </p:tgtEl>
                                        <p:attrNameLst>
                                          <p:attrName>ppt_w</p:attrName>
                                        </p:attrNameLst>
                                      </p:cBhvr>
                                      <p:tavLst>
                                        <p:tav tm="0">
                                          <p:val>
                                            <p:strVal val="ppt_w"/>
                                          </p:val>
                                        </p:tav>
                                        <p:tav tm="100000">
                                          <p:val>
                                            <p:strVal val="ppt_w*.05"/>
                                          </p:val>
                                        </p:tav>
                                      </p:tavLst>
                                    </p:anim>
                                    <p:anim calcmode="lin" valueType="num">
                                      <p:cBhvr>
                                        <p:cTn id="38" dur="500" decel="50000">
                                          <p:stCondLst>
                                            <p:cond delay="500"/>
                                          </p:stCondLst>
                                        </p:cTn>
                                        <p:tgtEl>
                                          <p:spTgt spid="5"/>
                                        </p:tgtEl>
                                        <p:attrNameLst>
                                          <p:attrName>ppt_w</p:attrName>
                                        </p:attrNameLst>
                                      </p:cBhvr>
                                      <p:tavLst>
                                        <p:tav tm="0">
                                          <p:val>
                                            <p:strVal val="ppt_w"/>
                                          </p:val>
                                        </p:tav>
                                        <p:tav tm="100000">
                                          <p:val>
                                            <p:strVal val="ppt_w/.05"/>
                                          </p:val>
                                        </p:tav>
                                      </p:tavLst>
                                    </p:anim>
                                    <p:anim calcmode="lin" valueType="num">
                                      <p:cBhvr>
                                        <p:cTn id="39" dur="500" accel="50000">
                                          <p:stCondLst>
                                            <p:cond delay="500"/>
                                          </p:stCondLst>
                                        </p:cTn>
                                        <p:tgtEl>
                                          <p:spTgt spid="5"/>
                                        </p:tgtEl>
                                        <p:attrNameLst>
                                          <p:attrName>style.rotation</p:attrName>
                                        </p:attrNameLst>
                                      </p:cBhvr>
                                      <p:tavLst>
                                        <p:tav tm="0">
                                          <p:val>
                                            <p:fltVal val="0"/>
                                          </p:val>
                                        </p:tav>
                                        <p:tav tm="100000">
                                          <p:val>
                                            <p:fltVal val="-90"/>
                                          </p:val>
                                        </p:tav>
                                      </p:tavLst>
                                    </p:anim>
                                    <p:set>
                                      <p:cBhvr>
                                        <p:cTn id="40" dur="1" fill="hold">
                                          <p:stCondLst>
                                            <p:cond delay="999"/>
                                          </p:stCondLst>
                                        </p:cTn>
                                        <p:tgtEl>
                                          <p:spTgt spid="5"/>
                                        </p:tgtEl>
                                        <p:attrNameLst>
                                          <p:attrName>style.visibility</p:attrName>
                                        </p:attrNameLst>
                                      </p:cBhvr>
                                      <p:to>
                                        <p:strVal val="hidden"/>
                                      </p:to>
                                    </p:set>
                                  </p:childTnLst>
                                </p:cTn>
                              </p:par>
                            </p:childTnLst>
                          </p:cTn>
                        </p:par>
                      </p:childTnLst>
                    </p:cTn>
                  </p:par>
                  <p:par>
                    <p:cTn id="41" fill="hold">
                      <p:stCondLst>
                        <p:cond delay="indefinite"/>
                      </p:stCondLst>
                      <p:childTnLst>
                        <p:par>
                          <p:cTn id="42" fill="hold">
                            <p:stCondLst>
                              <p:cond delay="0"/>
                            </p:stCondLst>
                            <p:childTnLst>
                              <p:par>
                                <p:cTn id="43" presetID="29" presetClass="entr" presetSubtype="0" fill="hold" grpId="0" nodeType="clickEffect">
                                  <p:stCondLst>
                                    <p:cond delay="0"/>
                                  </p:stCondLst>
                                  <p:childTnLst>
                                    <p:set>
                                      <p:cBhvr>
                                        <p:cTn id="44" dur="1" fill="hold">
                                          <p:stCondLst>
                                            <p:cond delay="0"/>
                                          </p:stCondLst>
                                        </p:cTn>
                                        <p:tgtEl>
                                          <p:spTgt spid="6"/>
                                        </p:tgtEl>
                                        <p:attrNameLst>
                                          <p:attrName>style.visibility</p:attrName>
                                        </p:attrNameLst>
                                      </p:cBhvr>
                                      <p:to>
                                        <p:strVal val="visible"/>
                                      </p:to>
                                    </p:set>
                                    <p:anim calcmode="lin" valueType="num">
                                      <p:cBhvr>
                                        <p:cTn id="45" dur="1000" fill="hold"/>
                                        <p:tgtEl>
                                          <p:spTgt spid="6"/>
                                        </p:tgtEl>
                                        <p:attrNameLst>
                                          <p:attrName>ppt_x</p:attrName>
                                        </p:attrNameLst>
                                      </p:cBhvr>
                                      <p:tavLst>
                                        <p:tav tm="0">
                                          <p:val>
                                            <p:strVal val="#ppt_x-.2"/>
                                          </p:val>
                                        </p:tav>
                                        <p:tav tm="100000">
                                          <p:val>
                                            <p:strVal val="#ppt_x"/>
                                          </p:val>
                                        </p:tav>
                                      </p:tavLst>
                                    </p:anim>
                                    <p:anim calcmode="lin" valueType="num">
                                      <p:cBhvr>
                                        <p:cTn id="46" dur="1000" fill="hold"/>
                                        <p:tgtEl>
                                          <p:spTgt spid="6"/>
                                        </p:tgtEl>
                                        <p:attrNameLst>
                                          <p:attrName>ppt_y</p:attrName>
                                        </p:attrNameLst>
                                      </p:cBhvr>
                                      <p:tavLst>
                                        <p:tav tm="0">
                                          <p:val>
                                            <p:strVal val="#ppt_y"/>
                                          </p:val>
                                        </p:tav>
                                        <p:tav tm="100000">
                                          <p:val>
                                            <p:strVal val="#ppt_y"/>
                                          </p:val>
                                        </p:tav>
                                      </p:tavLst>
                                    </p:anim>
                                    <p:animEffect transition="in" filter="wipe(right)" prLst="gradientSize: 0.1">
                                      <p:cBhvr>
                                        <p:cTn id="47" dur="1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7" grpId="1"/>
      <p:bldP spid="5" grpId="0"/>
      <p:bldP spid="5" grpId="1"/>
      <p:bldP spid="6"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1905000" y="304800"/>
            <a:ext cx="5715000" cy="769441"/>
          </a:xfrm>
          <a:prstGeom prst="rect">
            <a:avLst/>
          </a:prstGeom>
          <a:noFill/>
          <a:ln>
            <a:noFill/>
          </a:ln>
          <a:effectLst/>
          <a:scene3d>
            <a:camera prst="orthographicFront">
              <a:rot lat="0" lon="0" rev="0"/>
            </a:camera>
            <a:lightRig rig="chilly" dir="t">
              <a:rot lat="0" lon="0" rev="18480000"/>
            </a:lightRig>
          </a:scene3d>
          <a:sp3d prstMaterial="clear">
            <a:bevelT h="63500"/>
          </a:sp3d>
        </p:spPr>
        <p:txBody>
          <a:bodyPr wrap="square" rtlCol="0">
            <a:spAutoFit/>
          </a:bodyPr>
          <a:lstStyle/>
          <a:p>
            <a:pPr algn="ctr"/>
            <a:r>
              <a:rPr lang="bn-BD" sz="4400" dirty="0" smtClean="0">
                <a:latin typeface="NikoshBAN" pitchFamily="2" charset="0"/>
                <a:cs typeface="NikoshBAN" pitchFamily="2" charset="0"/>
              </a:rPr>
              <a:t>সপুষ্পক উদ্ভিদের বাহ্যিক বৈশিষ্ট্য</a:t>
            </a:r>
            <a:endParaRPr lang="en-US" sz="4400" dirty="0">
              <a:latin typeface="NikoshBAN" pitchFamily="2" charset="0"/>
              <a:cs typeface="NikoshBAN" pitchFamily="2" charset="0"/>
            </a:endParaRPr>
          </a:p>
        </p:txBody>
      </p:sp>
      <p:pic>
        <p:nvPicPr>
          <p:cNvPr id="3" name="Picture 2" descr="khuy.jpg"/>
          <p:cNvPicPr>
            <a:picLocks noChangeAspect="1"/>
          </p:cNvPicPr>
          <p:nvPr/>
        </p:nvPicPr>
        <p:blipFill>
          <a:blip r:embed="rId3"/>
          <a:srcRect b="4596"/>
          <a:stretch>
            <a:fillRect/>
          </a:stretch>
        </p:blipFill>
        <p:spPr>
          <a:xfrm>
            <a:off x="2467429" y="1676400"/>
            <a:ext cx="4724400" cy="4876800"/>
          </a:xfrm>
          <a:prstGeom prst="rect">
            <a:avLst/>
          </a:prstGeom>
          <a:solidFill>
            <a:srgbClr val="FFFFFF">
              <a:shade val="85000"/>
            </a:srgbClr>
          </a:solidFill>
          <a:ln w="190500" cap="rnd">
            <a:solidFill>
              <a:srgbClr val="FFFFFF"/>
            </a:solidFill>
          </a:ln>
          <a:effectLst>
            <a:outerShdw blurRad="50000" algn="tl" rotWithShape="0">
              <a:srgbClr val="000000">
                <a:alpha val="41000"/>
              </a:srgbClr>
            </a:outerShdw>
          </a:effectLst>
          <a:scene3d>
            <a:camera prst="orthographicFront"/>
            <a:lightRig rig="twoPt" dir="t">
              <a:rot lat="0" lon="0" rev="7800000"/>
            </a:lightRig>
          </a:scene3d>
          <a:sp3d contourW="6350">
            <a:bevelT w="50800" h="16510"/>
            <a:contourClr>
              <a:srgbClr val="C0C0C0"/>
            </a:contourClr>
          </a:sp3d>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590800" y="304800"/>
            <a:ext cx="3886200" cy="1200329"/>
          </a:xfrm>
          <a:prstGeom prst="rect">
            <a:avLst/>
          </a:prstGeom>
          <a:solidFill>
            <a:schemeClr val="accent5">
              <a:lumMod val="40000"/>
              <a:lumOff val="60000"/>
            </a:schemeClr>
          </a:solidFill>
          <a:ln w="38100">
            <a:noFill/>
          </a:ln>
          <a:effectLst/>
          <a:scene3d>
            <a:camera prst="orthographicFront">
              <a:rot lat="0" lon="0" rev="0"/>
            </a:camera>
            <a:lightRig rig="contrasting" dir="t">
              <a:rot lat="0" lon="0" rev="7800000"/>
            </a:lightRig>
          </a:scene3d>
          <a:sp3d>
            <a:bevelT w="139700" h="139700"/>
          </a:sp3d>
        </p:spPr>
        <p:txBody>
          <a:bodyPr wrap="square" rtlCol="0">
            <a:spAutoFit/>
          </a:bodyPr>
          <a:lstStyle/>
          <a:p>
            <a:pPr algn="ctr"/>
            <a:r>
              <a:rPr lang="bn-BD" sz="7200" dirty="0" smtClean="0">
                <a:latin typeface="NikoshBAN" pitchFamily="2" charset="0"/>
                <a:cs typeface="NikoshBAN" pitchFamily="2" charset="0"/>
              </a:rPr>
              <a:t>শিখনফল</a:t>
            </a:r>
            <a:endParaRPr lang="en-US" sz="7200" dirty="0">
              <a:latin typeface="NikoshBAN" pitchFamily="2" charset="0"/>
              <a:cs typeface="NikoshBAN" pitchFamily="2" charset="0"/>
            </a:endParaRPr>
          </a:p>
        </p:txBody>
      </p:sp>
      <p:sp>
        <p:nvSpPr>
          <p:cNvPr id="3" name="TextBox 2"/>
          <p:cNvSpPr txBox="1"/>
          <p:nvPr/>
        </p:nvSpPr>
        <p:spPr>
          <a:xfrm>
            <a:off x="228600" y="1981200"/>
            <a:ext cx="8686800" cy="3416320"/>
          </a:xfrm>
          <a:prstGeom prst="rect">
            <a:avLst/>
          </a:prstGeom>
          <a:solidFill>
            <a:schemeClr val="accent5">
              <a:lumMod val="20000"/>
              <a:lumOff val="80000"/>
            </a:schemeClr>
          </a:solidFill>
          <a:ln w="38100">
            <a:solidFill>
              <a:srgbClr val="00B0F0"/>
            </a:solidFill>
          </a:ln>
          <a:effectLst>
            <a:outerShdw blurRad="50800" dist="50800" dir="5400000" sx="44000" sy="44000" algn="ctr" rotWithShape="0">
              <a:srgbClr val="000000">
                <a:alpha val="82000"/>
              </a:srgbClr>
            </a:outerShdw>
          </a:effectLst>
          <a:scene3d>
            <a:camera prst="perspectiveAbove">
              <a:rot lat="20699991" lon="0" rev="0"/>
            </a:camera>
            <a:lightRig rig="threePt" dir="t"/>
          </a:scene3d>
        </p:spPr>
        <p:txBody>
          <a:bodyPr wrap="square" rtlCol="0">
            <a:spAutoFit/>
          </a:bodyPr>
          <a:lstStyle/>
          <a:p>
            <a:r>
              <a:rPr lang="bn-BD" sz="3600" dirty="0" smtClean="0">
                <a:latin typeface="NikoshBAN" pitchFamily="2" charset="0"/>
                <a:cs typeface="NikoshBAN" pitchFamily="2" charset="0"/>
              </a:rPr>
              <a:t>এই পাঠ  শেষে শিক্ষার্থীরা-</a:t>
            </a:r>
          </a:p>
          <a:p>
            <a:r>
              <a:rPr lang="bn-BD" sz="3600" dirty="0" smtClean="0">
                <a:latin typeface="NikoshBAN" pitchFamily="2" charset="0"/>
                <a:cs typeface="NikoshBAN" pitchFamily="2" charset="0"/>
              </a:rPr>
              <a:t>১। একটি সপুষ্পক উদ্ভিদের বিভিন্ন অংশের নাম বলতে পারবে।</a:t>
            </a:r>
          </a:p>
          <a:p>
            <a:r>
              <a:rPr lang="bn-BD" sz="3600" dirty="0" smtClean="0">
                <a:latin typeface="NikoshBAN" pitchFamily="2" charset="0"/>
                <a:cs typeface="NikoshBAN" pitchFamily="2" charset="0"/>
              </a:rPr>
              <a:t>২। বাহ্যিক বৈশিষ্ট্য বলতে পারবে।</a:t>
            </a:r>
          </a:p>
          <a:p>
            <a:r>
              <a:rPr lang="bn-BD" sz="3600" dirty="0" smtClean="0">
                <a:latin typeface="NikoshBAN" pitchFamily="2" charset="0"/>
                <a:cs typeface="NikoshBAN" pitchFamily="2" charset="0"/>
              </a:rPr>
              <a:t>৩। পাতার কাজ বলতে পারবে।</a:t>
            </a:r>
          </a:p>
          <a:p>
            <a:r>
              <a:rPr lang="bn-BD" sz="3600" dirty="0" smtClean="0">
                <a:latin typeface="NikoshBAN" pitchFamily="2" charset="0"/>
                <a:cs typeface="NikoshBAN" pitchFamily="2" charset="0"/>
              </a:rPr>
              <a:t>৪। ফুলের অংশ ও  কাজ বলতে পারবে।</a:t>
            </a:r>
          </a:p>
          <a:p>
            <a:r>
              <a:rPr lang="bn-BD" sz="3600" dirty="0" smtClean="0">
                <a:latin typeface="NikoshBAN" pitchFamily="2" charset="0"/>
                <a:cs typeface="NikoshBAN" pitchFamily="2" charset="0"/>
              </a:rPr>
              <a:t>৫। সপুষ্পক উদ্ভিদের উপকারিতা বলতে পারবে। </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057400" y="253425"/>
            <a:ext cx="4724400" cy="707886"/>
          </a:xfrm>
          <a:prstGeom prst="rect">
            <a:avLst/>
          </a:prstGeom>
          <a:solidFill>
            <a:srgbClr val="00B0F0"/>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wrap="square" rtlCol="0">
            <a:spAutoFit/>
          </a:bodyPr>
          <a:lstStyle/>
          <a:p>
            <a:pPr algn="ctr"/>
            <a:r>
              <a:rPr lang="bn-BD" sz="4000" dirty="0" smtClean="0">
                <a:latin typeface="NikoshBAN" pitchFamily="2" charset="0"/>
                <a:cs typeface="NikoshBAN" pitchFamily="2" charset="0"/>
              </a:rPr>
              <a:t> মরিচ গাছের বাহ্যিক বৈশিষ্ট্য</a:t>
            </a:r>
            <a:endParaRPr lang="en-US" sz="4000" dirty="0">
              <a:latin typeface="NikoshBAN" pitchFamily="2" charset="0"/>
              <a:cs typeface="NikoshBAN" pitchFamily="2" charset="0"/>
            </a:endParaRPr>
          </a:p>
        </p:txBody>
      </p:sp>
      <p:pic>
        <p:nvPicPr>
          <p:cNvPr id="7" name="Picture 6" descr="khuy.jpg"/>
          <p:cNvPicPr>
            <a:picLocks noChangeAspect="1"/>
          </p:cNvPicPr>
          <p:nvPr/>
        </p:nvPicPr>
        <p:blipFill>
          <a:blip r:embed="rId3"/>
          <a:srcRect b="3846"/>
          <a:stretch>
            <a:fillRect/>
          </a:stretch>
        </p:blipFill>
        <p:spPr>
          <a:xfrm>
            <a:off x="372790" y="1344542"/>
            <a:ext cx="4580209" cy="5284857"/>
          </a:xfrm>
          <a:prstGeom prst="rect">
            <a:avLst/>
          </a:prstGeom>
        </p:spPr>
      </p:pic>
      <p:cxnSp>
        <p:nvCxnSpPr>
          <p:cNvPr id="12" name="Straight Arrow Connector 11"/>
          <p:cNvCxnSpPr/>
          <p:nvPr/>
        </p:nvCxnSpPr>
        <p:spPr>
          <a:xfrm flipV="1">
            <a:off x="2667000" y="4267200"/>
            <a:ext cx="2971800" cy="76200"/>
          </a:xfrm>
          <a:prstGeom prst="straightConnector1">
            <a:avLst/>
          </a:prstGeom>
          <a:ln w="38100">
            <a:solidFill>
              <a:srgbClr val="002060"/>
            </a:solidFill>
            <a:tailEnd type="arrow"/>
          </a:ln>
        </p:spPr>
        <p:style>
          <a:lnRef idx="1">
            <a:schemeClr val="accent1"/>
          </a:lnRef>
          <a:fillRef idx="0">
            <a:schemeClr val="accent1"/>
          </a:fillRef>
          <a:effectRef idx="0">
            <a:schemeClr val="accent1"/>
          </a:effectRef>
          <a:fontRef idx="minor">
            <a:schemeClr val="tx1"/>
          </a:fontRef>
        </p:style>
      </p:cxnSp>
      <p:grpSp>
        <p:nvGrpSpPr>
          <p:cNvPr id="33" name="Group 32"/>
          <p:cNvGrpSpPr/>
          <p:nvPr/>
        </p:nvGrpSpPr>
        <p:grpSpPr>
          <a:xfrm>
            <a:off x="2743200" y="4724400"/>
            <a:ext cx="2820988" cy="685800"/>
            <a:chOff x="2743200" y="4724400"/>
            <a:chExt cx="2820988" cy="685800"/>
          </a:xfrm>
        </p:grpSpPr>
        <p:cxnSp>
          <p:nvCxnSpPr>
            <p:cNvPr id="9" name="Straight Arrow Connector 8"/>
            <p:cNvCxnSpPr/>
            <p:nvPr/>
          </p:nvCxnSpPr>
          <p:spPr>
            <a:xfrm rot="5400000">
              <a:off x="5258594" y="5104606"/>
              <a:ext cx="609600" cy="1588"/>
            </a:xfrm>
            <a:prstGeom prst="straightConnector1">
              <a:avLst/>
            </a:prstGeom>
            <a:ln w="28575">
              <a:solidFill>
                <a:srgbClr val="002060"/>
              </a:solidFill>
              <a:tailEnd type="arrow"/>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a:off x="2743200" y="4724400"/>
              <a:ext cx="2819400" cy="76200"/>
            </a:xfrm>
            <a:prstGeom prst="line">
              <a:avLst/>
            </a:prstGeom>
            <a:ln w="28575">
              <a:solidFill>
                <a:srgbClr val="002060"/>
              </a:solidFill>
            </a:ln>
          </p:spPr>
          <p:style>
            <a:lnRef idx="1">
              <a:schemeClr val="accent1"/>
            </a:lnRef>
            <a:fillRef idx="0">
              <a:schemeClr val="accent1"/>
            </a:fillRef>
            <a:effectRef idx="0">
              <a:schemeClr val="accent1"/>
            </a:effectRef>
            <a:fontRef idx="minor">
              <a:schemeClr val="tx1"/>
            </a:fontRef>
          </p:style>
        </p:cxnSp>
      </p:grpSp>
      <p:cxnSp>
        <p:nvCxnSpPr>
          <p:cNvPr id="18" name="Straight Arrow Connector 17"/>
          <p:cNvCxnSpPr/>
          <p:nvPr/>
        </p:nvCxnSpPr>
        <p:spPr>
          <a:xfrm>
            <a:off x="4495800" y="3581400"/>
            <a:ext cx="1143000" cy="1588"/>
          </a:xfrm>
          <a:prstGeom prst="straightConnector1">
            <a:avLst/>
          </a:prstGeom>
          <a:ln w="28575">
            <a:solidFill>
              <a:srgbClr val="002060"/>
            </a:solidFill>
            <a:tailEnd type="arrow"/>
          </a:ln>
        </p:spPr>
        <p:style>
          <a:lnRef idx="1">
            <a:schemeClr val="accent1"/>
          </a:lnRef>
          <a:fillRef idx="0">
            <a:schemeClr val="accent1"/>
          </a:fillRef>
          <a:effectRef idx="0">
            <a:schemeClr val="accent1"/>
          </a:effectRef>
          <a:fontRef idx="minor">
            <a:schemeClr val="tx1"/>
          </a:fontRef>
        </p:style>
      </p:cxnSp>
      <p:cxnSp>
        <p:nvCxnSpPr>
          <p:cNvPr id="20" name="Straight Arrow Connector 19"/>
          <p:cNvCxnSpPr/>
          <p:nvPr/>
        </p:nvCxnSpPr>
        <p:spPr>
          <a:xfrm>
            <a:off x="4343400" y="1696898"/>
            <a:ext cx="1676400" cy="1588"/>
          </a:xfrm>
          <a:prstGeom prst="straightConnector1">
            <a:avLst/>
          </a:prstGeom>
          <a:ln w="28575">
            <a:solidFill>
              <a:srgbClr val="002060"/>
            </a:solidFill>
            <a:tailEnd type="arrow"/>
          </a:ln>
        </p:spPr>
        <p:style>
          <a:lnRef idx="1">
            <a:schemeClr val="accent1"/>
          </a:lnRef>
          <a:fillRef idx="0">
            <a:schemeClr val="accent1"/>
          </a:fillRef>
          <a:effectRef idx="0">
            <a:schemeClr val="accent1"/>
          </a:effectRef>
          <a:fontRef idx="minor">
            <a:schemeClr val="tx1"/>
          </a:fontRef>
        </p:style>
      </p:cxnSp>
      <p:cxnSp>
        <p:nvCxnSpPr>
          <p:cNvPr id="25" name="Straight Arrow Connector 24"/>
          <p:cNvCxnSpPr/>
          <p:nvPr/>
        </p:nvCxnSpPr>
        <p:spPr>
          <a:xfrm>
            <a:off x="3848100" y="2551492"/>
            <a:ext cx="2438400" cy="1588"/>
          </a:xfrm>
          <a:prstGeom prst="straightConnector1">
            <a:avLst/>
          </a:prstGeom>
          <a:ln w="28575">
            <a:solidFill>
              <a:srgbClr val="002060"/>
            </a:solidFill>
            <a:tailEnd type="arrow"/>
          </a:ln>
        </p:spPr>
        <p:style>
          <a:lnRef idx="1">
            <a:schemeClr val="accent1"/>
          </a:lnRef>
          <a:fillRef idx="0">
            <a:schemeClr val="accent1"/>
          </a:fillRef>
          <a:effectRef idx="0">
            <a:schemeClr val="accent1"/>
          </a:effectRef>
          <a:fontRef idx="minor">
            <a:schemeClr val="tx1"/>
          </a:fontRef>
        </p:style>
      </p:cxnSp>
      <p:sp>
        <p:nvSpPr>
          <p:cNvPr id="15" name="TextBox 14"/>
          <p:cNvSpPr txBox="1"/>
          <p:nvPr/>
        </p:nvSpPr>
        <p:spPr>
          <a:xfrm>
            <a:off x="6172200" y="1344542"/>
            <a:ext cx="762000" cy="707886"/>
          </a:xfrm>
          <a:prstGeom prst="rect">
            <a:avLst/>
          </a:prstGeom>
          <a:noFill/>
        </p:spPr>
        <p:txBody>
          <a:bodyPr wrap="square" rtlCol="0">
            <a:spAutoFit/>
          </a:bodyPr>
          <a:lstStyle/>
          <a:p>
            <a:r>
              <a:rPr lang="bn-BD" sz="4000" dirty="0" smtClean="0">
                <a:latin typeface="NikoshBAN" pitchFamily="2" charset="0"/>
                <a:cs typeface="NikoshBAN" pitchFamily="2" charset="0"/>
              </a:rPr>
              <a:t>?</a:t>
            </a:r>
            <a:endParaRPr lang="en-US" sz="4000" dirty="0">
              <a:latin typeface="NikoshBAN" pitchFamily="2" charset="0"/>
              <a:cs typeface="NikoshBAN" pitchFamily="2" charset="0"/>
            </a:endParaRPr>
          </a:p>
        </p:txBody>
      </p:sp>
      <p:sp>
        <p:nvSpPr>
          <p:cNvPr id="17" name="TextBox 16"/>
          <p:cNvSpPr txBox="1"/>
          <p:nvPr/>
        </p:nvSpPr>
        <p:spPr>
          <a:xfrm>
            <a:off x="6286500" y="2254930"/>
            <a:ext cx="723900" cy="707886"/>
          </a:xfrm>
          <a:prstGeom prst="rect">
            <a:avLst/>
          </a:prstGeom>
          <a:noFill/>
        </p:spPr>
        <p:txBody>
          <a:bodyPr wrap="square" rtlCol="0">
            <a:spAutoFit/>
          </a:bodyPr>
          <a:lstStyle/>
          <a:p>
            <a:r>
              <a:rPr lang="bn-BD" sz="4000" dirty="0" smtClean="0">
                <a:latin typeface="NikoshBAN" pitchFamily="2" charset="0"/>
                <a:cs typeface="NikoshBAN" pitchFamily="2" charset="0"/>
              </a:rPr>
              <a:t>?</a:t>
            </a:r>
            <a:endParaRPr lang="en-US" sz="4000" dirty="0">
              <a:latin typeface="NikoshBAN" pitchFamily="2" charset="0"/>
              <a:cs typeface="NikoshBAN" pitchFamily="2" charset="0"/>
            </a:endParaRPr>
          </a:p>
        </p:txBody>
      </p:sp>
      <p:sp>
        <p:nvSpPr>
          <p:cNvPr id="19" name="TextBox 18"/>
          <p:cNvSpPr txBox="1"/>
          <p:nvPr/>
        </p:nvSpPr>
        <p:spPr>
          <a:xfrm>
            <a:off x="5715000" y="3200400"/>
            <a:ext cx="838200" cy="707886"/>
          </a:xfrm>
          <a:prstGeom prst="rect">
            <a:avLst/>
          </a:prstGeom>
          <a:noFill/>
        </p:spPr>
        <p:txBody>
          <a:bodyPr wrap="square" rtlCol="0">
            <a:spAutoFit/>
          </a:bodyPr>
          <a:lstStyle/>
          <a:p>
            <a:r>
              <a:rPr lang="bn-BD" sz="4000" dirty="0" smtClean="0">
                <a:latin typeface="NikoshBAN" pitchFamily="2" charset="0"/>
                <a:cs typeface="NikoshBAN" pitchFamily="2" charset="0"/>
              </a:rPr>
              <a:t>?</a:t>
            </a:r>
            <a:endParaRPr lang="en-US" sz="4000" dirty="0">
              <a:latin typeface="NikoshBAN" pitchFamily="2" charset="0"/>
              <a:cs typeface="NikoshBAN" pitchFamily="2" charset="0"/>
            </a:endParaRPr>
          </a:p>
        </p:txBody>
      </p:sp>
      <p:sp>
        <p:nvSpPr>
          <p:cNvPr id="21" name="TextBox 20"/>
          <p:cNvSpPr txBox="1"/>
          <p:nvPr/>
        </p:nvSpPr>
        <p:spPr>
          <a:xfrm>
            <a:off x="5791200" y="3962400"/>
            <a:ext cx="838200" cy="707886"/>
          </a:xfrm>
          <a:prstGeom prst="rect">
            <a:avLst/>
          </a:prstGeom>
          <a:noFill/>
        </p:spPr>
        <p:txBody>
          <a:bodyPr wrap="square" rtlCol="0">
            <a:spAutoFit/>
          </a:bodyPr>
          <a:lstStyle/>
          <a:p>
            <a:r>
              <a:rPr lang="bn-BD" sz="4000" dirty="0" smtClean="0">
                <a:latin typeface="NikoshBAN" pitchFamily="2" charset="0"/>
                <a:cs typeface="NikoshBAN" pitchFamily="2" charset="0"/>
              </a:rPr>
              <a:t>?</a:t>
            </a:r>
            <a:endParaRPr lang="en-US" sz="4000" dirty="0">
              <a:latin typeface="NikoshBAN" pitchFamily="2" charset="0"/>
              <a:cs typeface="NikoshBAN" pitchFamily="2" charset="0"/>
            </a:endParaRPr>
          </a:p>
        </p:txBody>
      </p:sp>
      <p:sp>
        <p:nvSpPr>
          <p:cNvPr id="22" name="TextBox 21"/>
          <p:cNvSpPr txBox="1"/>
          <p:nvPr/>
        </p:nvSpPr>
        <p:spPr>
          <a:xfrm>
            <a:off x="5181600" y="5410200"/>
            <a:ext cx="838200" cy="707886"/>
          </a:xfrm>
          <a:prstGeom prst="rect">
            <a:avLst/>
          </a:prstGeom>
          <a:noFill/>
        </p:spPr>
        <p:txBody>
          <a:bodyPr wrap="square" rtlCol="0">
            <a:spAutoFit/>
          </a:bodyPr>
          <a:lstStyle/>
          <a:p>
            <a:r>
              <a:rPr lang="bn-BD" sz="4000" dirty="0" smtClean="0">
                <a:latin typeface="NikoshBAN" pitchFamily="2" charset="0"/>
                <a:cs typeface="NikoshBAN" pitchFamily="2" charset="0"/>
              </a:rPr>
              <a:t>?</a:t>
            </a:r>
            <a:endParaRPr lang="en-US" sz="4000" dirty="0">
              <a:latin typeface="NikoshBAN" pitchFamily="2" charset="0"/>
              <a:cs typeface="NikoshBAN" pitchFamily="2" charset="0"/>
            </a:endParaRPr>
          </a:p>
        </p:txBody>
      </p:sp>
      <p:sp>
        <p:nvSpPr>
          <p:cNvPr id="23" name="TextBox 22"/>
          <p:cNvSpPr txBox="1"/>
          <p:nvPr/>
        </p:nvSpPr>
        <p:spPr>
          <a:xfrm>
            <a:off x="6059715" y="1344542"/>
            <a:ext cx="1066800" cy="646331"/>
          </a:xfrm>
          <a:prstGeom prst="rect">
            <a:avLst/>
          </a:prstGeom>
          <a:solidFill>
            <a:srgbClr val="00B050"/>
          </a:solidFill>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txBody>
          <a:bodyPr wrap="square" rtlCol="0">
            <a:spAutoFit/>
          </a:bodyPr>
          <a:lstStyle/>
          <a:p>
            <a:pPr algn="ctr"/>
            <a:r>
              <a:rPr lang="bn-BD" sz="3600" dirty="0" smtClean="0">
                <a:latin typeface="NikoshBAN" pitchFamily="2" charset="0"/>
                <a:cs typeface="NikoshBAN" pitchFamily="2" charset="0"/>
              </a:rPr>
              <a:t>ফল</a:t>
            </a:r>
            <a:endParaRPr lang="en-US" sz="3600" dirty="0">
              <a:latin typeface="NikoshBAN" pitchFamily="2" charset="0"/>
              <a:cs typeface="NikoshBAN" pitchFamily="2" charset="0"/>
            </a:endParaRPr>
          </a:p>
        </p:txBody>
      </p:sp>
      <p:sp>
        <p:nvSpPr>
          <p:cNvPr id="24" name="TextBox 23"/>
          <p:cNvSpPr txBox="1"/>
          <p:nvPr/>
        </p:nvSpPr>
        <p:spPr>
          <a:xfrm>
            <a:off x="6438900" y="2254930"/>
            <a:ext cx="1143000" cy="646331"/>
          </a:xfrm>
          <a:prstGeom prst="rect">
            <a:avLst/>
          </a:prstGeom>
          <a:solidFill>
            <a:srgbClr val="00B050"/>
          </a:solidFill>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txBody>
          <a:bodyPr wrap="square" rtlCol="0">
            <a:spAutoFit/>
          </a:bodyPr>
          <a:lstStyle/>
          <a:p>
            <a:pPr algn="ctr"/>
            <a:r>
              <a:rPr lang="bn-BD" sz="3600" dirty="0" smtClean="0">
                <a:latin typeface="NikoshBAN" pitchFamily="2" charset="0"/>
                <a:cs typeface="NikoshBAN" pitchFamily="2" charset="0"/>
              </a:rPr>
              <a:t>ফুল</a:t>
            </a:r>
            <a:endParaRPr lang="en-US" sz="3600" dirty="0">
              <a:latin typeface="NikoshBAN" pitchFamily="2" charset="0"/>
              <a:cs typeface="NikoshBAN" pitchFamily="2" charset="0"/>
            </a:endParaRPr>
          </a:p>
        </p:txBody>
      </p:sp>
      <p:sp>
        <p:nvSpPr>
          <p:cNvPr id="26" name="TextBox 25"/>
          <p:cNvSpPr txBox="1"/>
          <p:nvPr/>
        </p:nvSpPr>
        <p:spPr>
          <a:xfrm>
            <a:off x="5715000" y="3200400"/>
            <a:ext cx="1524000" cy="646331"/>
          </a:xfrm>
          <a:prstGeom prst="rect">
            <a:avLst/>
          </a:prstGeom>
          <a:solidFill>
            <a:srgbClr val="00B050"/>
          </a:solidFill>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txBody>
          <a:bodyPr wrap="square" rtlCol="0">
            <a:spAutoFit/>
          </a:bodyPr>
          <a:lstStyle/>
          <a:p>
            <a:pPr algn="ctr"/>
            <a:r>
              <a:rPr lang="bn-BD" sz="3600" dirty="0" smtClean="0">
                <a:latin typeface="NikoshBAN" pitchFamily="2" charset="0"/>
                <a:cs typeface="NikoshBAN" pitchFamily="2" charset="0"/>
              </a:rPr>
              <a:t>পাতা</a:t>
            </a:r>
            <a:endParaRPr lang="en-US" sz="3600" dirty="0">
              <a:latin typeface="NikoshBAN" pitchFamily="2" charset="0"/>
              <a:cs typeface="NikoshBAN" pitchFamily="2" charset="0"/>
            </a:endParaRPr>
          </a:p>
        </p:txBody>
      </p:sp>
      <p:sp>
        <p:nvSpPr>
          <p:cNvPr id="27" name="TextBox 26"/>
          <p:cNvSpPr txBox="1"/>
          <p:nvPr/>
        </p:nvSpPr>
        <p:spPr>
          <a:xfrm>
            <a:off x="5715000" y="4038600"/>
            <a:ext cx="1600200" cy="646331"/>
          </a:xfrm>
          <a:prstGeom prst="rect">
            <a:avLst/>
          </a:prstGeom>
          <a:solidFill>
            <a:srgbClr val="00B050"/>
          </a:solidFill>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txBody>
          <a:bodyPr wrap="square" rtlCol="0">
            <a:spAutoFit/>
          </a:bodyPr>
          <a:lstStyle/>
          <a:p>
            <a:pPr algn="ctr"/>
            <a:r>
              <a:rPr lang="bn-BD" sz="3600" dirty="0" smtClean="0">
                <a:latin typeface="NikoshBAN" pitchFamily="2" charset="0"/>
                <a:cs typeface="NikoshBAN" pitchFamily="2" charset="0"/>
              </a:rPr>
              <a:t>কান্ড</a:t>
            </a:r>
            <a:endParaRPr lang="en-US" sz="3600" dirty="0">
              <a:latin typeface="NikoshBAN" pitchFamily="2" charset="0"/>
              <a:cs typeface="NikoshBAN" pitchFamily="2" charset="0"/>
            </a:endParaRPr>
          </a:p>
        </p:txBody>
      </p:sp>
      <p:sp>
        <p:nvSpPr>
          <p:cNvPr id="34" name="TextBox 33"/>
          <p:cNvSpPr txBox="1"/>
          <p:nvPr/>
        </p:nvSpPr>
        <p:spPr>
          <a:xfrm>
            <a:off x="5029199" y="5486400"/>
            <a:ext cx="1752601" cy="646331"/>
          </a:xfrm>
          <a:prstGeom prst="rect">
            <a:avLst/>
          </a:prstGeom>
          <a:solidFill>
            <a:srgbClr val="00B050"/>
          </a:solidFill>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txBody>
          <a:bodyPr wrap="square" rtlCol="0">
            <a:spAutoFit/>
          </a:bodyPr>
          <a:lstStyle/>
          <a:p>
            <a:r>
              <a:rPr lang="bn-BD" sz="3600" dirty="0" smtClean="0">
                <a:latin typeface="NikoshBAN" pitchFamily="2" charset="0"/>
                <a:cs typeface="NikoshBAN" pitchFamily="2" charset="0"/>
              </a:rPr>
              <a:t>প্রধান মূল</a:t>
            </a:r>
            <a:endParaRPr lang="en-US" sz="3600" dirty="0">
              <a:latin typeface="NikoshBAN" pitchFamily="2" charset="0"/>
              <a:cs typeface="NikoshBAN" pitchFamily="2" charset="0"/>
            </a:endParaRPr>
          </a:p>
        </p:txBody>
      </p:sp>
    </p:spTree>
    <p:extLst>
      <p:ext uri="{BB962C8B-B14F-4D97-AF65-F5344CB8AC3E}">
        <p14:creationId xmlns:p14="http://schemas.microsoft.com/office/powerpoint/2010/main" val="8090086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9" presetClass="entr" presetSubtype="0" fill="hold" nodeType="clickEffect">
                                  <p:stCondLst>
                                    <p:cond delay="0"/>
                                  </p:stCondLst>
                                  <p:childTnLst>
                                    <p:set>
                                      <p:cBhvr>
                                        <p:cTn id="6" dur="1" fill="hold">
                                          <p:stCondLst>
                                            <p:cond delay="0"/>
                                          </p:stCondLst>
                                        </p:cTn>
                                        <p:tgtEl>
                                          <p:spTgt spid="20"/>
                                        </p:tgtEl>
                                        <p:attrNameLst>
                                          <p:attrName>style.visibility</p:attrName>
                                        </p:attrNameLst>
                                      </p:cBhvr>
                                      <p:to>
                                        <p:strVal val="visible"/>
                                      </p:to>
                                    </p:set>
                                    <p:anim calcmode="lin" valueType="num">
                                      <p:cBhvr>
                                        <p:cTn id="7" dur="1000" fill="hold"/>
                                        <p:tgtEl>
                                          <p:spTgt spid="20"/>
                                        </p:tgtEl>
                                        <p:attrNameLst>
                                          <p:attrName>ppt_x</p:attrName>
                                        </p:attrNameLst>
                                      </p:cBhvr>
                                      <p:tavLst>
                                        <p:tav tm="0">
                                          <p:val>
                                            <p:strVal val="#ppt_x-.2"/>
                                          </p:val>
                                        </p:tav>
                                        <p:tav tm="100000">
                                          <p:val>
                                            <p:strVal val="#ppt_x"/>
                                          </p:val>
                                        </p:tav>
                                      </p:tavLst>
                                    </p:anim>
                                    <p:anim calcmode="lin" valueType="num">
                                      <p:cBhvr>
                                        <p:cTn id="8" dur="1000" fill="hold"/>
                                        <p:tgtEl>
                                          <p:spTgt spid="20"/>
                                        </p:tgtEl>
                                        <p:attrNameLst>
                                          <p:attrName>ppt_y</p:attrName>
                                        </p:attrNameLst>
                                      </p:cBhvr>
                                      <p:tavLst>
                                        <p:tav tm="0">
                                          <p:val>
                                            <p:strVal val="#ppt_y"/>
                                          </p:val>
                                        </p:tav>
                                        <p:tav tm="100000">
                                          <p:val>
                                            <p:strVal val="#ppt_y"/>
                                          </p:val>
                                        </p:tav>
                                      </p:tavLst>
                                    </p:anim>
                                    <p:animEffect transition="in" filter="wipe(right)" prLst="gradientSize: 0.1">
                                      <p:cBhvr>
                                        <p:cTn id="9" dur="1000"/>
                                        <p:tgtEl>
                                          <p:spTgt spid="20"/>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0" fill="hold" grpId="0" nodeType="clickEffect">
                                  <p:stCondLst>
                                    <p:cond delay="0"/>
                                  </p:stCondLst>
                                  <p:childTnLst>
                                    <p:set>
                                      <p:cBhvr>
                                        <p:cTn id="13" dur="1" fill="hold">
                                          <p:stCondLst>
                                            <p:cond delay="0"/>
                                          </p:stCondLst>
                                        </p:cTn>
                                        <p:tgtEl>
                                          <p:spTgt spid="15"/>
                                        </p:tgtEl>
                                        <p:attrNameLst>
                                          <p:attrName>style.visibility</p:attrName>
                                        </p:attrNameLst>
                                      </p:cBhvr>
                                      <p:to>
                                        <p:strVal val="visible"/>
                                      </p:to>
                                    </p:set>
                                    <p:anim calcmode="lin" valueType="num">
                                      <p:cBhvr>
                                        <p:cTn id="14" dur="500" fill="hold"/>
                                        <p:tgtEl>
                                          <p:spTgt spid="15"/>
                                        </p:tgtEl>
                                        <p:attrNameLst>
                                          <p:attrName>ppt_w</p:attrName>
                                        </p:attrNameLst>
                                      </p:cBhvr>
                                      <p:tavLst>
                                        <p:tav tm="0">
                                          <p:val>
                                            <p:fltVal val="0"/>
                                          </p:val>
                                        </p:tav>
                                        <p:tav tm="100000">
                                          <p:val>
                                            <p:strVal val="#ppt_w"/>
                                          </p:val>
                                        </p:tav>
                                      </p:tavLst>
                                    </p:anim>
                                    <p:anim calcmode="lin" valueType="num">
                                      <p:cBhvr>
                                        <p:cTn id="15" dur="500" fill="hold"/>
                                        <p:tgtEl>
                                          <p:spTgt spid="15"/>
                                        </p:tgtEl>
                                        <p:attrNameLst>
                                          <p:attrName>ppt_h</p:attrName>
                                        </p:attrNameLst>
                                      </p:cBhvr>
                                      <p:tavLst>
                                        <p:tav tm="0">
                                          <p:val>
                                            <p:fltVal val="0"/>
                                          </p:val>
                                        </p:tav>
                                        <p:tav tm="100000">
                                          <p:val>
                                            <p:strVal val="#ppt_h"/>
                                          </p:val>
                                        </p:tav>
                                      </p:tavLst>
                                    </p:anim>
                                    <p:animEffect transition="in" filter="fade">
                                      <p:cBhvr>
                                        <p:cTn id="16" dur="500"/>
                                        <p:tgtEl>
                                          <p:spTgt spid="15"/>
                                        </p:tgtEl>
                                      </p:cBhvr>
                                    </p:animEffect>
                                  </p:childTnLst>
                                </p:cTn>
                              </p:par>
                            </p:childTnLst>
                          </p:cTn>
                        </p:par>
                      </p:childTnLst>
                    </p:cTn>
                  </p:par>
                  <p:par>
                    <p:cTn id="17" fill="hold">
                      <p:stCondLst>
                        <p:cond delay="indefinite"/>
                      </p:stCondLst>
                      <p:childTnLst>
                        <p:par>
                          <p:cTn id="18" fill="hold">
                            <p:stCondLst>
                              <p:cond delay="0"/>
                            </p:stCondLst>
                            <p:childTnLst>
                              <p:par>
                                <p:cTn id="19" presetID="29" presetClass="entr" presetSubtype="0" fill="hold" grpId="0" nodeType="clickEffect">
                                  <p:stCondLst>
                                    <p:cond delay="0"/>
                                  </p:stCondLst>
                                  <p:childTnLst>
                                    <p:set>
                                      <p:cBhvr>
                                        <p:cTn id="20" dur="1" fill="hold">
                                          <p:stCondLst>
                                            <p:cond delay="0"/>
                                          </p:stCondLst>
                                        </p:cTn>
                                        <p:tgtEl>
                                          <p:spTgt spid="23"/>
                                        </p:tgtEl>
                                        <p:attrNameLst>
                                          <p:attrName>style.visibility</p:attrName>
                                        </p:attrNameLst>
                                      </p:cBhvr>
                                      <p:to>
                                        <p:strVal val="visible"/>
                                      </p:to>
                                    </p:set>
                                    <p:anim calcmode="lin" valueType="num">
                                      <p:cBhvr>
                                        <p:cTn id="21" dur="1000" fill="hold"/>
                                        <p:tgtEl>
                                          <p:spTgt spid="23"/>
                                        </p:tgtEl>
                                        <p:attrNameLst>
                                          <p:attrName>ppt_x</p:attrName>
                                        </p:attrNameLst>
                                      </p:cBhvr>
                                      <p:tavLst>
                                        <p:tav tm="0">
                                          <p:val>
                                            <p:strVal val="#ppt_x-.2"/>
                                          </p:val>
                                        </p:tav>
                                        <p:tav tm="100000">
                                          <p:val>
                                            <p:strVal val="#ppt_x"/>
                                          </p:val>
                                        </p:tav>
                                      </p:tavLst>
                                    </p:anim>
                                    <p:anim calcmode="lin" valueType="num">
                                      <p:cBhvr>
                                        <p:cTn id="22" dur="1000" fill="hold"/>
                                        <p:tgtEl>
                                          <p:spTgt spid="23"/>
                                        </p:tgtEl>
                                        <p:attrNameLst>
                                          <p:attrName>ppt_y</p:attrName>
                                        </p:attrNameLst>
                                      </p:cBhvr>
                                      <p:tavLst>
                                        <p:tav tm="0">
                                          <p:val>
                                            <p:strVal val="#ppt_y"/>
                                          </p:val>
                                        </p:tav>
                                        <p:tav tm="100000">
                                          <p:val>
                                            <p:strVal val="#ppt_y"/>
                                          </p:val>
                                        </p:tav>
                                      </p:tavLst>
                                    </p:anim>
                                    <p:animEffect transition="in" filter="wipe(right)" prLst="gradientSize: 0.1">
                                      <p:cBhvr>
                                        <p:cTn id="23" dur="1000"/>
                                        <p:tgtEl>
                                          <p:spTgt spid="23"/>
                                        </p:tgtEl>
                                      </p:cBhvr>
                                    </p:animEffect>
                                  </p:childTnLst>
                                </p:cTn>
                              </p:par>
                            </p:childTnLst>
                          </p:cTn>
                        </p:par>
                      </p:childTnLst>
                    </p:cTn>
                  </p:par>
                  <p:par>
                    <p:cTn id="24" fill="hold">
                      <p:stCondLst>
                        <p:cond delay="indefinite"/>
                      </p:stCondLst>
                      <p:childTnLst>
                        <p:par>
                          <p:cTn id="25" fill="hold">
                            <p:stCondLst>
                              <p:cond delay="0"/>
                            </p:stCondLst>
                            <p:childTnLst>
                              <p:par>
                                <p:cTn id="26" presetID="29" presetClass="entr" presetSubtype="0" fill="hold" nodeType="clickEffect">
                                  <p:stCondLst>
                                    <p:cond delay="0"/>
                                  </p:stCondLst>
                                  <p:childTnLst>
                                    <p:set>
                                      <p:cBhvr>
                                        <p:cTn id="27" dur="1" fill="hold">
                                          <p:stCondLst>
                                            <p:cond delay="0"/>
                                          </p:stCondLst>
                                        </p:cTn>
                                        <p:tgtEl>
                                          <p:spTgt spid="25"/>
                                        </p:tgtEl>
                                        <p:attrNameLst>
                                          <p:attrName>style.visibility</p:attrName>
                                        </p:attrNameLst>
                                      </p:cBhvr>
                                      <p:to>
                                        <p:strVal val="visible"/>
                                      </p:to>
                                    </p:set>
                                    <p:anim calcmode="lin" valueType="num">
                                      <p:cBhvr>
                                        <p:cTn id="28" dur="1000" fill="hold"/>
                                        <p:tgtEl>
                                          <p:spTgt spid="25"/>
                                        </p:tgtEl>
                                        <p:attrNameLst>
                                          <p:attrName>ppt_x</p:attrName>
                                        </p:attrNameLst>
                                      </p:cBhvr>
                                      <p:tavLst>
                                        <p:tav tm="0">
                                          <p:val>
                                            <p:strVal val="#ppt_x-.2"/>
                                          </p:val>
                                        </p:tav>
                                        <p:tav tm="100000">
                                          <p:val>
                                            <p:strVal val="#ppt_x"/>
                                          </p:val>
                                        </p:tav>
                                      </p:tavLst>
                                    </p:anim>
                                    <p:anim calcmode="lin" valueType="num">
                                      <p:cBhvr>
                                        <p:cTn id="29" dur="1000" fill="hold"/>
                                        <p:tgtEl>
                                          <p:spTgt spid="25"/>
                                        </p:tgtEl>
                                        <p:attrNameLst>
                                          <p:attrName>ppt_y</p:attrName>
                                        </p:attrNameLst>
                                      </p:cBhvr>
                                      <p:tavLst>
                                        <p:tav tm="0">
                                          <p:val>
                                            <p:strVal val="#ppt_y"/>
                                          </p:val>
                                        </p:tav>
                                        <p:tav tm="100000">
                                          <p:val>
                                            <p:strVal val="#ppt_y"/>
                                          </p:val>
                                        </p:tav>
                                      </p:tavLst>
                                    </p:anim>
                                    <p:animEffect transition="in" filter="wipe(right)" prLst="gradientSize: 0.1">
                                      <p:cBhvr>
                                        <p:cTn id="30" dur="1000"/>
                                        <p:tgtEl>
                                          <p:spTgt spid="25"/>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0" fill="hold" grpId="0" nodeType="clickEffect">
                                  <p:stCondLst>
                                    <p:cond delay="0"/>
                                  </p:stCondLst>
                                  <p:childTnLst>
                                    <p:set>
                                      <p:cBhvr>
                                        <p:cTn id="34" dur="1" fill="hold">
                                          <p:stCondLst>
                                            <p:cond delay="0"/>
                                          </p:stCondLst>
                                        </p:cTn>
                                        <p:tgtEl>
                                          <p:spTgt spid="17"/>
                                        </p:tgtEl>
                                        <p:attrNameLst>
                                          <p:attrName>style.visibility</p:attrName>
                                        </p:attrNameLst>
                                      </p:cBhvr>
                                      <p:to>
                                        <p:strVal val="visible"/>
                                      </p:to>
                                    </p:set>
                                    <p:anim calcmode="lin" valueType="num">
                                      <p:cBhvr>
                                        <p:cTn id="35" dur="500" fill="hold"/>
                                        <p:tgtEl>
                                          <p:spTgt spid="17"/>
                                        </p:tgtEl>
                                        <p:attrNameLst>
                                          <p:attrName>ppt_w</p:attrName>
                                        </p:attrNameLst>
                                      </p:cBhvr>
                                      <p:tavLst>
                                        <p:tav tm="0">
                                          <p:val>
                                            <p:fltVal val="0"/>
                                          </p:val>
                                        </p:tav>
                                        <p:tav tm="100000">
                                          <p:val>
                                            <p:strVal val="#ppt_w"/>
                                          </p:val>
                                        </p:tav>
                                      </p:tavLst>
                                    </p:anim>
                                    <p:anim calcmode="lin" valueType="num">
                                      <p:cBhvr>
                                        <p:cTn id="36" dur="500" fill="hold"/>
                                        <p:tgtEl>
                                          <p:spTgt spid="17"/>
                                        </p:tgtEl>
                                        <p:attrNameLst>
                                          <p:attrName>ppt_h</p:attrName>
                                        </p:attrNameLst>
                                      </p:cBhvr>
                                      <p:tavLst>
                                        <p:tav tm="0">
                                          <p:val>
                                            <p:fltVal val="0"/>
                                          </p:val>
                                        </p:tav>
                                        <p:tav tm="100000">
                                          <p:val>
                                            <p:strVal val="#ppt_h"/>
                                          </p:val>
                                        </p:tav>
                                      </p:tavLst>
                                    </p:anim>
                                    <p:animEffect transition="in" filter="fade">
                                      <p:cBhvr>
                                        <p:cTn id="37" dur="500"/>
                                        <p:tgtEl>
                                          <p:spTgt spid="17"/>
                                        </p:tgtEl>
                                      </p:cBhvr>
                                    </p:animEffect>
                                  </p:childTnLst>
                                </p:cTn>
                              </p:par>
                            </p:childTnLst>
                          </p:cTn>
                        </p:par>
                      </p:childTnLst>
                    </p:cTn>
                  </p:par>
                  <p:par>
                    <p:cTn id="38" fill="hold">
                      <p:stCondLst>
                        <p:cond delay="indefinite"/>
                      </p:stCondLst>
                      <p:childTnLst>
                        <p:par>
                          <p:cTn id="39" fill="hold">
                            <p:stCondLst>
                              <p:cond delay="0"/>
                            </p:stCondLst>
                            <p:childTnLst>
                              <p:par>
                                <p:cTn id="40" presetID="29" presetClass="entr" presetSubtype="0" fill="hold" grpId="0" nodeType="clickEffect">
                                  <p:stCondLst>
                                    <p:cond delay="0"/>
                                  </p:stCondLst>
                                  <p:childTnLst>
                                    <p:set>
                                      <p:cBhvr>
                                        <p:cTn id="41" dur="1" fill="hold">
                                          <p:stCondLst>
                                            <p:cond delay="0"/>
                                          </p:stCondLst>
                                        </p:cTn>
                                        <p:tgtEl>
                                          <p:spTgt spid="24"/>
                                        </p:tgtEl>
                                        <p:attrNameLst>
                                          <p:attrName>style.visibility</p:attrName>
                                        </p:attrNameLst>
                                      </p:cBhvr>
                                      <p:to>
                                        <p:strVal val="visible"/>
                                      </p:to>
                                    </p:set>
                                    <p:anim calcmode="lin" valueType="num">
                                      <p:cBhvr>
                                        <p:cTn id="42" dur="1000" fill="hold"/>
                                        <p:tgtEl>
                                          <p:spTgt spid="24"/>
                                        </p:tgtEl>
                                        <p:attrNameLst>
                                          <p:attrName>ppt_x</p:attrName>
                                        </p:attrNameLst>
                                      </p:cBhvr>
                                      <p:tavLst>
                                        <p:tav tm="0">
                                          <p:val>
                                            <p:strVal val="#ppt_x-.2"/>
                                          </p:val>
                                        </p:tav>
                                        <p:tav tm="100000">
                                          <p:val>
                                            <p:strVal val="#ppt_x"/>
                                          </p:val>
                                        </p:tav>
                                      </p:tavLst>
                                    </p:anim>
                                    <p:anim calcmode="lin" valueType="num">
                                      <p:cBhvr>
                                        <p:cTn id="43" dur="1000" fill="hold"/>
                                        <p:tgtEl>
                                          <p:spTgt spid="24"/>
                                        </p:tgtEl>
                                        <p:attrNameLst>
                                          <p:attrName>ppt_y</p:attrName>
                                        </p:attrNameLst>
                                      </p:cBhvr>
                                      <p:tavLst>
                                        <p:tav tm="0">
                                          <p:val>
                                            <p:strVal val="#ppt_y"/>
                                          </p:val>
                                        </p:tav>
                                        <p:tav tm="100000">
                                          <p:val>
                                            <p:strVal val="#ppt_y"/>
                                          </p:val>
                                        </p:tav>
                                      </p:tavLst>
                                    </p:anim>
                                    <p:animEffect transition="in" filter="wipe(right)" prLst="gradientSize: 0.1">
                                      <p:cBhvr>
                                        <p:cTn id="44" dur="1000"/>
                                        <p:tgtEl>
                                          <p:spTgt spid="24"/>
                                        </p:tgtEl>
                                      </p:cBhvr>
                                    </p:animEffect>
                                  </p:childTnLst>
                                </p:cTn>
                              </p:par>
                            </p:childTnLst>
                          </p:cTn>
                        </p:par>
                      </p:childTnLst>
                    </p:cTn>
                  </p:par>
                  <p:par>
                    <p:cTn id="45" fill="hold">
                      <p:stCondLst>
                        <p:cond delay="indefinite"/>
                      </p:stCondLst>
                      <p:childTnLst>
                        <p:par>
                          <p:cTn id="46" fill="hold">
                            <p:stCondLst>
                              <p:cond delay="0"/>
                            </p:stCondLst>
                            <p:childTnLst>
                              <p:par>
                                <p:cTn id="47" presetID="29" presetClass="entr" presetSubtype="0" fill="hold" nodeType="clickEffect">
                                  <p:stCondLst>
                                    <p:cond delay="0"/>
                                  </p:stCondLst>
                                  <p:childTnLst>
                                    <p:set>
                                      <p:cBhvr>
                                        <p:cTn id="48" dur="1" fill="hold">
                                          <p:stCondLst>
                                            <p:cond delay="0"/>
                                          </p:stCondLst>
                                        </p:cTn>
                                        <p:tgtEl>
                                          <p:spTgt spid="18"/>
                                        </p:tgtEl>
                                        <p:attrNameLst>
                                          <p:attrName>style.visibility</p:attrName>
                                        </p:attrNameLst>
                                      </p:cBhvr>
                                      <p:to>
                                        <p:strVal val="visible"/>
                                      </p:to>
                                    </p:set>
                                    <p:anim calcmode="lin" valueType="num">
                                      <p:cBhvr>
                                        <p:cTn id="49" dur="1000" fill="hold"/>
                                        <p:tgtEl>
                                          <p:spTgt spid="18"/>
                                        </p:tgtEl>
                                        <p:attrNameLst>
                                          <p:attrName>ppt_x</p:attrName>
                                        </p:attrNameLst>
                                      </p:cBhvr>
                                      <p:tavLst>
                                        <p:tav tm="0">
                                          <p:val>
                                            <p:strVal val="#ppt_x-.2"/>
                                          </p:val>
                                        </p:tav>
                                        <p:tav tm="100000">
                                          <p:val>
                                            <p:strVal val="#ppt_x"/>
                                          </p:val>
                                        </p:tav>
                                      </p:tavLst>
                                    </p:anim>
                                    <p:anim calcmode="lin" valueType="num">
                                      <p:cBhvr>
                                        <p:cTn id="50" dur="1000" fill="hold"/>
                                        <p:tgtEl>
                                          <p:spTgt spid="18"/>
                                        </p:tgtEl>
                                        <p:attrNameLst>
                                          <p:attrName>ppt_y</p:attrName>
                                        </p:attrNameLst>
                                      </p:cBhvr>
                                      <p:tavLst>
                                        <p:tav tm="0">
                                          <p:val>
                                            <p:strVal val="#ppt_y"/>
                                          </p:val>
                                        </p:tav>
                                        <p:tav tm="100000">
                                          <p:val>
                                            <p:strVal val="#ppt_y"/>
                                          </p:val>
                                        </p:tav>
                                      </p:tavLst>
                                    </p:anim>
                                    <p:animEffect transition="in" filter="wipe(right)" prLst="gradientSize: 0.1">
                                      <p:cBhvr>
                                        <p:cTn id="51" dur="1000"/>
                                        <p:tgtEl>
                                          <p:spTgt spid="18"/>
                                        </p:tgtEl>
                                      </p:cBhvr>
                                    </p:animEffect>
                                  </p:childTnLst>
                                </p:cTn>
                              </p:par>
                            </p:childTnLst>
                          </p:cTn>
                        </p:par>
                      </p:childTnLst>
                    </p:cTn>
                  </p:par>
                  <p:par>
                    <p:cTn id="52" fill="hold">
                      <p:stCondLst>
                        <p:cond delay="indefinite"/>
                      </p:stCondLst>
                      <p:childTnLst>
                        <p:par>
                          <p:cTn id="53" fill="hold">
                            <p:stCondLst>
                              <p:cond delay="0"/>
                            </p:stCondLst>
                            <p:childTnLst>
                              <p:par>
                                <p:cTn id="54" presetID="53" presetClass="entr" presetSubtype="0" fill="hold" grpId="0" nodeType="clickEffect">
                                  <p:stCondLst>
                                    <p:cond delay="0"/>
                                  </p:stCondLst>
                                  <p:childTnLst>
                                    <p:set>
                                      <p:cBhvr>
                                        <p:cTn id="55" dur="1" fill="hold">
                                          <p:stCondLst>
                                            <p:cond delay="0"/>
                                          </p:stCondLst>
                                        </p:cTn>
                                        <p:tgtEl>
                                          <p:spTgt spid="19"/>
                                        </p:tgtEl>
                                        <p:attrNameLst>
                                          <p:attrName>style.visibility</p:attrName>
                                        </p:attrNameLst>
                                      </p:cBhvr>
                                      <p:to>
                                        <p:strVal val="visible"/>
                                      </p:to>
                                    </p:set>
                                    <p:anim calcmode="lin" valueType="num">
                                      <p:cBhvr>
                                        <p:cTn id="56" dur="500" fill="hold"/>
                                        <p:tgtEl>
                                          <p:spTgt spid="19"/>
                                        </p:tgtEl>
                                        <p:attrNameLst>
                                          <p:attrName>ppt_w</p:attrName>
                                        </p:attrNameLst>
                                      </p:cBhvr>
                                      <p:tavLst>
                                        <p:tav tm="0">
                                          <p:val>
                                            <p:fltVal val="0"/>
                                          </p:val>
                                        </p:tav>
                                        <p:tav tm="100000">
                                          <p:val>
                                            <p:strVal val="#ppt_w"/>
                                          </p:val>
                                        </p:tav>
                                      </p:tavLst>
                                    </p:anim>
                                    <p:anim calcmode="lin" valueType="num">
                                      <p:cBhvr>
                                        <p:cTn id="57" dur="500" fill="hold"/>
                                        <p:tgtEl>
                                          <p:spTgt spid="19"/>
                                        </p:tgtEl>
                                        <p:attrNameLst>
                                          <p:attrName>ppt_h</p:attrName>
                                        </p:attrNameLst>
                                      </p:cBhvr>
                                      <p:tavLst>
                                        <p:tav tm="0">
                                          <p:val>
                                            <p:fltVal val="0"/>
                                          </p:val>
                                        </p:tav>
                                        <p:tav tm="100000">
                                          <p:val>
                                            <p:strVal val="#ppt_h"/>
                                          </p:val>
                                        </p:tav>
                                      </p:tavLst>
                                    </p:anim>
                                    <p:animEffect transition="in" filter="fade">
                                      <p:cBhvr>
                                        <p:cTn id="58" dur="500"/>
                                        <p:tgtEl>
                                          <p:spTgt spid="19"/>
                                        </p:tgtEl>
                                      </p:cBhvr>
                                    </p:animEffect>
                                  </p:childTnLst>
                                </p:cTn>
                              </p:par>
                            </p:childTnLst>
                          </p:cTn>
                        </p:par>
                      </p:childTnLst>
                    </p:cTn>
                  </p:par>
                  <p:par>
                    <p:cTn id="59" fill="hold">
                      <p:stCondLst>
                        <p:cond delay="indefinite"/>
                      </p:stCondLst>
                      <p:childTnLst>
                        <p:par>
                          <p:cTn id="60" fill="hold">
                            <p:stCondLst>
                              <p:cond delay="0"/>
                            </p:stCondLst>
                            <p:childTnLst>
                              <p:par>
                                <p:cTn id="61" presetID="29" presetClass="entr" presetSubtype="0" fill="hold" grpId="0" nodeType="clickEffect">
                                  <p:stCondLst>
                                    <p:cond delay="0"/>
                                  </p:stCondLst>
                                  <p:childTnLst>
                                    <p:set>
                                      <p:cBhvr>
                                        <p:cTn id="62" dur="1" fill="hold">
                                          <p:stCondLst>
                                            <p:cond delay="0"/>
                                          </p:stCondLst>
                                        </p:cTn>
                                        <p:tgtEl>
                                          <p:spTgt spid="26"/>
                                        </p:tgtEl>
                                        <p:attrNameLst>
                                          <p:attrName>style.visibility</p:attrName>
                                        </p:attrNameLst>
                                      </p:cBhvr>
                                      <p:to>
                                        <p:strVal val="visible"/>
                                      </p:to>
                                    </p:set>
                                    <p:anim calcmode="lin" valueType="num">
                                      <p:cBhvr>
                                        <p:cTn id="63" dur="1000" fill="hold"/>
                                        <p:tgtEl>
                                          <p:spTgt spid="26"/>
                                        </p:tgtEl>
                                        <p:attrNameLst>
                                          <p:attrName>ppt_x</p:attrName>
                                        </p:attrNameLst>
                                      </p:cBhvr>
                                      <p:tavLst>
                                        <p:tav tm="0">
                                          <p:val>
                                            <p:strVal val="#ppt_x-.2"/>
                                          </p:val>
                                        </p:tav>
                                        <p:tav tm="100000">
                                          <p:val>
                                            <p:strVal val="#ppt_x"/>
                                          </p:val>
                                        </p:tav>
                                      </p:tavLst>
                                    </p:anim>
                                    <p:anim calcmode="lin" valueType="num">
                                      <p:cBhvr>
                                        <p:cTn id="64" dur="1000" fill="hold"/>
                                        <p:tgtEl>
                                          <p:spTgt spid="26"/>
                                        </p:tgtEl>
                                        <p:attrNameLst>
                                          <p:attrName>ppt_y</p:attrName>
                                        </p:attrNameLst>
                                      </p:cBhvr>
                                      <p:tavLst>
                                        <p:tav tm="0">
                                          <p:val>
                                            <p:strVal val="#ppt_y"/>
                                          </p:val>
                                        </p:tav>
                                        <p:tav tm="100000">
                                          <p:val>
                                            <p:strVal val="#ppt_y"/>
                                          </p:val>
                                        </p:tav>
                                      </p:tavLst>
                                    </p:anim>
                                    <p:animEffect transition="in" filter="wipe(right)" prLst="gradientSize: 0.1">
                                      <p:cBhvr>
                                        <p:cTn id="65" dur="1000"/>
                                        <p:tgtEl>
                                          <p:spTgt spid="26"/>
                                        </p:tgtEl>
                                      </p:cBhvr>
                                    </p:animEffect>
                                  </p:childTnLst>
                                </p:cTn>
                              </p:par>
                            </p:childTnLst>
                          </p:cTn>
                        </p:par>
                      </p:childTnLst>
                    </p:cTn>
                  </p:par>
                  <p:par>
                    <p:cTn id="66" fill="hold">
                      <p:stCondLst>
                        <p:cond delay="indefinite"/>
                      </p:stCondLst>
                      <p:childTnLst>
                        <p:par>
                          <p:cTn id="67" fill="hold">
                            <p:stCondLst>
                              <p:cond delay="0"/>
                            </p:stCondLst>
                            <p:childTnLst>
                              <p:par>
                                <p:cTn id="68" presetID="29" presetClass="entr" presetSubtype="0" fill="hold" nodeType="clickEffect">
                                  <p:stCondLst>
                                    <p:cond delay="0"/>
                                  </p:stCondLst>
                                  <p:childTnLst>
                                    <p:set>
                                      <p:cBhvr>
                                        <p:cTn id="69" dur="1" fill="hold">
                                          <p:stCondLst>
                                            <p:cond delay="0"/>
                                          </p:stCondLst>
                                        </p:cTn>
                                        <p:tgtEl>
                                          <p:spTgt spid="12"/>
                                        </p:tgtEl>
                                        <p:attrNameLst>
                                          <p:attrName>style.visibility</p:attrName>
                                        </p:attrNameLst>
                                      </p:cBhvr>
                                      <p:to>
                                        <p:strVal val="visible"/>
                                      </p:to>
                                    </p:set>
                                    <p:anim calcmode="lin" valueType="num">
                                      <p:cBhvr>
                                        <p:cTn id="70" dur="1000" fill="hold"/>
                                        <p:tgtEl>
                                          <p:spTgt spid="12"/>
                                        </p:tgtEl>
                                        <p:attrNameLst>
                                          <p:attrName>ppt_x</p:attrName>
                                        </p:attrNameLst>
                                      </p:cBhvr>
                                      <p:tavLst>
                                        <p:tav tm="0">
                                          <p:val>
                                            <p:strVal val="#ppt_x-.2"/>
                                          </p:val>
                                        </p:tav>
                                        <p:tav tm="100000">
                                          <p:val>
                                            <p:strVal val="#ppt_x"/>
                                          </p:val>
                                        </p:tav>
                                      </p:tavLst>
                                    </p:anim>
                                    <p:anim calcmode="lin" valueType="num">
                                      <p:cBhvr>
                                        <p:cTn id="71" dur="1000" fill="hold"/>
                                        <p:tgtEl>
                                          <p:spTgt spid="12"/>
                                        </p:tgtEl>
                                        <p:attrNameLst>
                                          <p:attrName>ppt_y</p:attrName>
                                        </p:attrNameLst>
                                      </p:cBhvr>
                                      <p:tavLst>
                                        <p:tav tm="0">
                                          <p:val>
                                            <p:strVal val="#ppt_y"/>
                                          </p:val>
                                        </p:tav>
                                        <p:tav tm="100000">
                                          <p:val>
                                            <p:strVal val="#ppt_y"/>
                                          </p:val>
                                        </p:tav>
                                      </p:tavLst>
                                    </p:anim>
                                    <p:animEffect transition="in" filter="wipe(right)" prLst="gradientSize: 0.1">
                                      <p:cBhvr>
                                        <p:cTn id="72" dur="1000"/>
                                        <p:tgtEl>
                                          <p:spTgt spid="12"/>
                                        </p:tgtEl>
                                      </p:cBhvr>
                                    </p:animEffect>
                                  </p:childTnLst>
                                </p:cTn>
                              </p:par>
                            </p:childTnLst>
                          </p:cTn>
                        </p:par>
                      </p:childTnLst>
                    </p:cTn>
                  </p:par>
                  <p:par>
                    <p:cTn id="73" fill="hold">
                      <p:stCondLst>
                        <p:cond delay="indefinite"/>
                      </p:stCondLst>
                      <p:childTnLst>
                        <p:par>
                          <p:cTn id="74" fill="hold">
                            <p:stCondLst>
                              <p:cond delay="0"/>
                            </p:stCondLst>
                            <p:childTnLst>
                              <p:par>
                                <p:cTn id="75" presetID="53" presetClass="entr" presetSubtype="0" fill="hold" grpId="0" nodeType="clickEffect">
                                  <p:stCondLst>
                                    <p:cond delay="0"/>
                                  </p:stCondLst>
                                  <p:childTnLst>
                                    <p:set>
                                      <p:cBhvr>
                                        <p:cTn id="76" dur="1" fill="hold">
                                          <p:stCondLst>
                                            <p:cond delay="0"/>
                                          </p:stCondLst>
                                        </p:cTn>
                                        <p:tgtEl>
                                          <p:spTgt spid="21"/>
                                        </p:tgtEl>
                                        <p:attrNameLst>
                                          <p:attrName>style.visibility</p:attrName>
                                        </p:attrNameLst>
                                      </p:cBhvr>
                                      <p:to>
                                        <p:strVal val="visible"/>
                                      </p:to>
                                    </p:set>
                                    <p:anim calcmode="lin" valueType="num">
                                      <p:cBhvr>
                                        <p:cTn id="77" dur="500" fill="hold"/>
                                        <p:tgtEl>
                                          <p:spTgt spid="21"/>
                                        </p:tgtEl>
                                        <p:attrNameLst>
                                          <p:attrName>ppt_w</p:attrName>
                                        </p:attrNameLst>
                                      </p:cBhvr>
                                      <p:tavLst>
                                        <p:tav tm="0">
                                          <p:val>
                                            <p:fltVal val="0"/>
                                          </p:val>
                                        </p:tav>
                                        <p:tav tm="100000">
                                          <p:val>
                                            <p:strVal val="#ppt_w"/>
                                          </p:val>
                                        </p:tav>
                                      </p:tavLst>
                                    </p:anim>
                                    <p:anim calcmode="lin" valueType="num">
                                      <p:cBhvr>
                                        <p:cTn id="78" dur="500" fill="hold"/>
                                        <p:tgtEl>
                                          <p:spTgt spid="21"/>
                                        </p:tgtEl>
                                        <p:attrNameLst>
                                          <p:attrName>ppt_h</p:attrName>
                                        </p:attrNameLst>
                                      </p:cBhvr>
                                      <p:tavLst>
                                        <p:tav tm="0">
                                          <p:val>
                                            <p:fltVal val="0"/>
                                          </p:val>
                                        </p:tav>
                                        <p:tav tm="100000">
                                          <p:val>
                                            <p:strVal val="#ppt_h"/>
                                          </p:val>
                                        </p:tav>
                                      </p:tavLst>
                                    </p:anim>
                                    <p:animEffect transition="in" filter="fade">
                                      <p:cBhvr>
                                        <p:cTn id="79" dur="500"/>
                                        <p:tgtEl>
                                          <p:spTgt spid="21"/>
                                        </p:tgtEl>
                                      </p:cBhvr>
                                    </p:animEffect>
                                  </p:childTnLst>
                                </p:cTn>
                              </p:par>
                            </p:childTnLst>
                          </p:cTn>
                        </p:par>
                      </p:childTnLst>
                    </p:cTn>
                  </p:par>
                  <p:par>
                    <p:cTn id="80" fill="hold">
                      <p:stCondLst>
                        <p:cond delay="indefinite"/>
                      </p:stCondLst>
                      <p:childTnLst>
                        <p:par>
                          <p:cTn id="81" fill="hold">
                            <p:stCondLst>
                              <p:cond delay="0"/>
                            </p:stCondLst>
                            <p:childTnLst>
                              <p:par>
                                <p:cTn id="82" presetID="29" presetClass="entr" presetSubtype="0" fill="hold" grpId="0" nodeType="clickEffect">
                                  <p:stCondLst>
                                    <p:cond delay="0"/>
                                  </p:stCondLst>
                                  <p:childTnLst>
                                    <p:set>
                                      <p:cBhvr>
                                        <p:cTn id="83" dur="1" fill="hold">
                                          <p:stCondLst>
                                            <p:cond delay="0"/>
                                          </p:stCondLst>
                                        </p:cTn>
                                        <p:tgtEl>
                                          <p:spTgt spid="27"/>
                                        </p:tgtEl>
                                        <p:attrNameLst>
                                          <p:attrName>style.visibility</p:attrName>
                                        </p:attrNameLst>
                                      </p:cBhvr>
                                      <p:to>
                                        <p:strVal val="visible"/>
                                      </p:to>
                                    </p:set>
                                    <p:anim calcmode="lin" valueType="num">
                                      <p:cBhvr>
                                        <p:cTn id="84" dur="1000" fill="hold"/>
                                        <p:tgtEl>
                                          <p:spTgt spid="27"/>
                                        </p:tgtEl>
                                        <p:attrNameLst>
                                          <p:attrName>ppt_x</p:attrName>
                                        </p:attrNameLst>
                                      </p:cBhvr>
                                      <p:tavLst>
                                        <p:tav tm="0">
                                          <p:val>
                                            <p:strVal val="#ppt_x-.2"/>
                                          </p:val>
                                        </p:tav>
                                        <p:tav tm="100000">
                                          <p:val>
                                            <p:strVal val="#ppt_x"/>
                                          </p:val>
                                        </p:tav>
                                      </p:tavLst>
                                    </p:anim>
                                    <p:anim calcmode="lin" valueType="num">
                                      <p:cBhvr>
                                        <p:cTn id="85" dur="1000" fill="hold"/>
                                        <p:tgtEl>
                                          <p:spTgt spid="27"/>
                                        </p:tgtEl>
                                        <p:attrNameLst>
                                          <p:attrName>ppt_y</p:attrName>
                                        </p:attrNameLst>
                                      </p:cBhvr>
                                      <p:tavLst>
                                        <p:tav tm="0">
                                          <p:val>
                                            <p:strVal val="#ppt_y"/>
                                          </p:val>
                                        </p:tav>
                                        <p:tav tm="100000">
                                          <p:val>
                                            <p:strVal val="#ppt_y"/>
                                          </p:val>
                                        </p:tav>
                                      </p:tavLst>
                                    </p:anim>
                                    <p:animEffect transition="in" filter="wipe(right)" prLst="gradientSize: 0.1">
                                      <p:cBhvr>
                                        <p:cTn id="86" dur="1000"/>
                                        <p:tgtEl>
                                          <p:spTgt spid="27"/>
                                        </p:tgtEl>
                                      </p:cBhvr>
                                    </p:animEffect>
                                  </p:childTnLst>
                                </p:cTn>
                              </p:par>
                            </p:childTnLst>
                          </p:cTn>
                        </p:par>
                      </p:childTnLst>
                    </p:cTn>
                  </p:par>
                  <p:par>
                    <p:cTn id="87" fill="hold">
                      <p:stCondLst>
                        <p:cond delay="indefinite"/>
                      </p:stCondLst>
                      <p:childTnLst>
                        <p:par>
                          <p:cTn id="88" fill="hold">
                            <p:stCondLst>
                              <p:cond delay="0"/>
                            </p:stCondLst>
                            <p:childTnLst>
                              <p:par>
                                <p:cTn id="89" presetID="29" presetClass="entr" presetSubtype="0" fill="hold" nodeType="clickEffect">
                                  <p:stCondLst>
                                    <p:cond delay="0"/>
                                  </p:stCondLst>
                                  <p:childTnLst>
                                    <p:set>
                                      <p:cBhvr>
                                        <p:cTn id="90" dur="1" fill="hold">
                                          <p:stCondLst>
                                            <p:cond delay="0"/>
                                          </p:stCondLst>
                                        </p:cTn>
                                        <p:tgtEl>
                                          <p:spTgt spid="33"/>
                                        </p:tgtEl>
                                        <p:attrNameLst>
                                          <p:attrName>style.visibility</p:attrName>
                                        </p:attrNameLst>
                                      </p:cBhvr>
                                      <p:to>
                                        <p:strVal val="visible"/>
                                      </p:to>
                                    </p:set>
                                    <p:anim calcmode="lin" valueType="num">
                                      <p:cBhvr>
                                        <p:cTn id="91" dur="1000" fill="hold"/>
                                        <p:tgtEl>
                                          <p:spTgt spid="33"/>
                                        </p:tgtEl>
                                        <p:attrNameLst>
                                          <p:attrName>ppt_x</p:attrName>
                                        </p:attrNameLst>
                                      </p:cBhvr>
                                      <p:tavLst>
                                        <p:tav tm="0">
                                          <p:val>
                                            <p:strVal val="#ppt_x-.2"/>
                                          </p:val>
                                        </p:tav>
                                        <p:tav tm="100000">
                                          <p:val>
                                            <p:strVal val="#ppt_x"/>
                                          </p:val>
                                        </p:tav>
                                      </p:tavLst>
                                    </p:anim>
                                    <p:anim calcmode="lin" valueType="num">
                                      <p:cBhvr>
                                        <p:cTn id="92" dur="1000" fill="hold"/>
                                        <p:tgtEl>
                                          <p:spTgt spid="33"/>
                                        </p:tgtEl>
                                        <p:attrNameLst>
                                          <p:attrName>ppt_y</p:attrName>
                                        </p:attrNameLst>
                                      </p:cBhvr>
                                      <p:tavLst>
                                        <p:tav tm="0">
                                          <p:val>
                                            <p:strVal val="#ppt_y"/>
                                          </p:val>
                                        </p:tav>
                                        <p:tav tm="100000">
                                          <p:val>
                                            <p:strVal val="#ppt_y"/>
                                          </p:val>
                                        </p:tav>
                                      </p:tavLst>
                                    </p:anim>
                                    <p:animEffect transition="in" filter="wipe(right)" prLst="gradientSize: 0.1">
                                      <p:cBhvr>
                                        <p:cTn id="93" dur="1000"/>
                                        <p:tgtEl>
                                          <p:spTgt spid="33"/>
                                        </p:tgtEl>
                                      </p:cBhvr>
                                    </p:animEffect>
                                  </p:childTnLst>
                                </p:cTn>
                              </p:par>
                            </p:childTnLst>
                          </p:cTn>
                        </p:par>
                      </p:childTnLst>
                    </p:cTn>
                  </p:par>
                  <p:par>
                    <p:cTn id="94" fill="hold">
                      <p:stCondLst>
                        <p:cond delay="indefinite"/>
                      </p:stCondLst>
                      <p:childTnLst>
                        <p:par>
                          <p:cTn id="95" fill="hold">
                            <p:stCondLst>
                              <p:cond delay="0"/>
                            </p:stCondLst>
                            <p:childTnLst>
                              <p:par>
                                <p:cTn id="96" presetID="53" presetClass="entr" presetSubtype="0" fill="hold" grpId="0" nodeType="clickEffect">
                                  <p:stCondLst>
                                    <p:cond delay="0"/>
                                  </p:stCondLst>
                                  <p:childTnLst>
                                    <p:set>
                                      <p:cBhvr>
                                        <p:cTn id="97" dur="1" fill="hold">
                                          <p:stCondLst>
                                            <p:cond delay="0"/>
                                          </p:stCondLst>
                                        </p:cTn>
                                        <p:tgtEl>
                                          <p:spTgt spid="22"/>
                                        </p:tgtEl>
                                        <p:attrNameLst>
                                          <p:attrName>style.visibility</p:attrName>
                                        </p:attrNameLst>
                                      </p:cBhvr>
                                      <p:to>
                                        <p:strVal val="visible"/>
                                      </p:to>
                                    </p:set>
                                    <p:anim calcmode="lin" valueType="num">
                                      <p:cBhvr>
                                        <p:cTn id="98" dur="500" fill="hold"/>
                                        <p:tgtEl>
                                          <p:spTgt spid="22"/>
                                        </p:tgtEl>
                                        <p:attrNameLst>
                                          <p:attrName>ppt_w</p:attrName>
                                        </p:attrNameLst>
                                      </p:cBhvr>
                                      <p:tavLst>
                                        <p:tav tm="0">
                                          <p:val>
                                            <p:fltVal val="0"/>
                                          </p:val>
                                        </p:tav>
                                        <p:tav tm="100000">
                                          <p:val>
                                            <p:strVal val="#ppt_w"/>
                                          </p:val>
                                        </p:tav>
                                      </p:tavLst>
                                    </p:anim>
                                    <p:anim calcmode="lin" valueType="num">
                                      <p:cBhvr>
                                        <p:cTn id="99" dur="500" fill="hold"/>
                                        <p:tgtEl>
                                          <p:spTgt spid="22"/>
                                        </p:tgtEl>
                                        <p:attrNameLst>
                                          <p:attrName>ppt_h</p:attrName>
                                        </p:attrNameLst>
                                      </p:cBhvr>
                                      <p:tavLst>
                                        <p:tav tm="0">
                                          <p:val>
                                            <p:fltVal val="0"/>
                                          </p:val>
                                        </p:tav>
                                        <p:tav tm="100000">
                                          <p:val>
                                            <p:strVal val="#ppt_h"/>
                                          </p:val>
                                        </p:tav>
                                      </p:tavLst>
                                    </p:anim>
                                    <p:animEffect transition="in" filter="fade">
                                      <p:cBhvr>
                                        <p:cTn id="100" dur="500"/>
                                        <p:tgtEl>
                                          <p:spTgt spid="22"/>
                                        </p:tgtEl>
                                      </p:cBhvr>
                                    </p:animEffect>
                                  </p:childTnLst>
                                </p:cTn>
                              </p:par>
                            </p:childTnLst>
                          </p:cTn>
                        </p:par>
                      </p:childTnLst>
                    </p:cTn>
                  </p:par>
                  <p:par>
                    <p:cTn id="101" fill="hold">
                      <p:stCondLst>
                        <p:cond delay="indefinite"/>
                      </p:stCondLst>
                      <p:childTnLst>
                        <p:par>
                          <p:cTn id="102" fill="hold">
                            <p:stCondLst>
                              <p:cond delay="0"/>
                            </p:stCondLst>
                            <p:childTnLst>
                              <p:par>
                                <p:cTn id="103" presetID="29" presetClass="entr" presetSubtype="0" fill="hold" grpId="0" nodeType="clickEffect">
                                  <p:stCondLst>
                                    <p:cond delay="0"/>
                                  </p:stCondLst>
                                  <p:childTnLst>
                                    <p:set>
                                      <p:cBhvr>
                                        <p:cTn id="104" dur="1" fill="hold">
                                          <p:stCondLst>
                                            <p:cond delay="0"/>
                                          </p:stCondLst>
                                        </p:cTn>
                                        <p:tgtEl>
                                          <p:spTgt spid="34"/>
                                        </p:tgtEl>
                                        <p:attrNameLst>
                                          <p:attrName>style.visibility</p:attrName>
                                        </p:attrNameLst>
                                      </p:cBhvr>
                                      <p:to>
                                        <p:strVal val="visible"/>
                                      </p:to>
                                    </p:set>
                                    <p:anim calcmode="lin" valueType="num">
                                      <p:cBhvr>
                                        <p:cTn id="105" dur="1000" fill="hold"/>
                                        <p:tgtEl>
                                          <p:spTgt spid="34"/>
                                        </p:tgtEl>
                                        <p:attrNameLst>
                                          <p:attrName>ppt_x</p:attrName>
                                        </p:attrNameLst>
                                      </p:cBhvr>
                                      <p:tavLst>
                                        <p:tav tm="0">
                                          <p:val>
                                            <p:strVal val="#ppt_x-.2"/>
                                          </p:val>
                                        </p:tav>
                                        <p:tav tm="100000">
                                          <p:val>
                                            <p:strVal val="#ppt_x"/>
                                          </p:val>
                                        </p:tav>
                                      </p:tavLst>
                                    </p:anim>
                                    <p:anim calcmode="lin" valueType="num">
                                      <p:cBhvr>
                                        <p:cTn id="106" dur="1000" fill="hold"/>
                                        <p:tgtEl>
                                          <p:spTgt spid="34"/>
                                        </p:tgtEl>
                                        <p:attrNameLst>
                                          <p:attrName>ppt_y</p:attrName>
                                        </p:attrNameLst>
                                      </p:cBhvr>
                                      <p:tavLst>
                                        <p:tav tm="0">
                                          <p:val>
                                            <p:strVal val="#ppt_y"/>
                                          </p:val>
                                        </p:tav>
                                        <p:tav tm="100000">
                                          <p:val>
                                            <p:strVal val="#ppt_y"/>
                                          </p:val>
                                        </p:tav>
                                      </p:tavLst>
                                    </p:anim>
                                    <p:animEffect transition="in" filter="wipe(right)" prLst="gradientSize: 0.1">
                                      <p:cBhvr>
                                        <p:cTn id="107" dur="1000"/>
                                        <p:tgtEl>
                                          <p:spTgt spid="3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p:bldP spid="17" grpId="0"/>
      <p:bldP spid="19" grpId="0"/>
      <p:bldP spid="21" grpId="0"/>
      <p:bldP spid="22" grpId="0"/>
      <p:bldP spid="23" grpId="0" animBg="1"/>
      <p:bldP spid="24" grpId="0" animBg="1"/>
      <p:bldP spid="26" grpId="0" animBg="1"/>
      <p:bldP spid="27" grpId="0" animBg="1"/>
      <p:bldP spid="34"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toor.jpg"/>
          <p:cNvPicPr>
            <a:picLocks noChangeAspect="1"/>
          </p:cNvPicPr>
          <p:nvPr/>
        </p:nvPicPr>
        <p:blipFill>
          <a:blip r:embed="rId3"/>
          <a:stretch>
            <a:fillRect/>
          </a:stretch>
        </p:blipFill>
        <p:spPr>
          <a:xfrm>
            <a:off x="228600" y="5181600"/>
            <a:ext cx="1828800" cy="1447800"/>
          </a:xfrm>
          <a:prstGeom prst="rect">
            <a:avLst/>
          </a:prstGeom>
        </p:spPr>
      </p:pic>
      <p:pic>
        <p:nvPicPr>
          <p:cNvPr id="3" name="Picture 2" descr="kando.jpg"/>
          <p:cNvPicPr>
            <a:picLocks noChangeAspect="1"/>
          </p:cNvPicPr>
          <p:nvPr/>
        </p:nvPicPr>
        <p:blipFill>
          <a:blip r:embed="rId4"/>
          <a:stretch>
            <a:fillRect/>
          </a:stretch>
        </p:blipFill>
        <p:spPr>
          <a:xfrm>
            <a:off x="228600" y="2019300"/>
            <a:ext cx="1828800" cy="3162300"/>
          </a:xfrm>
          <a:prstGeom prst="rect">
            <a:avLst/>
          </a:prstGeom>
        </p:spPr>
      </p:pic>
      <p:sp>
        <p:nvSpPr>
          <p:cNvPr id="4" name="TextBox 3"/>
          <p:cNvSpPr txBox="1"/>
          <p:nvPr/>
        </p:nvSpPr>
        <p:spPr>
          <a:xfrm>
            <a:off x="1121229" y="685800"/>
            <a:ext cx="6858000" cy="769441"/>
          </a:xfrm>
          <a:prstGeom prst="rect">
            <a:avLst/>
          </a:prstGeom>
          <a:solidFill>
            <a:srgbClr val="00B0F0"/>
          </a:solidFill>
          <a:ln>
            <a:noFill/>
          </a:ln>
          <a:effectLst/>
          <a:scene3d>
            <a:camera prst="orthographicFront">
              <a:rot lat="0" lon="0" rev="0"/>
            </a:camera>
            <a:lightRig rig="chilly" dir="t">
              <a:rot lat="0" lon="0" rev="18480000"/>
            </a:lightRig>
          </a:scene3d>
          <a:sp3d prstMaterial="clear">
            <a:bevelT h="63500"/>
          </a:sp3d>
        </p:spPr>
        <p:txBody>
          <a:bodyPr wrap="square" rtlCol="0">
            <a:spAutoFit/>
          </a:bodyPr>
          <a:lstStyle/>
          <a:p>
            <a:pPr algn="ctr"/>
            <a:r>
              <a:rPr lang="bn-BD" sz="4400" dirty="0" smtClean="0">
                <a:latin typeface="NikoshBAN" pitchFamily="2" charset="0"/>
                <a:cs typeface="NikoshBAN" pitchFamily="2" charset="0"/>
              </a:rPr>
              <a:t>একটি সপুষ্পক উদ্ভিদের অংশ বিশেষ।</a:t>
            </a:r>
            <a:endParaRPr lang="en-US" sz="4400" dirty="0">
              <a:latin typeface="NikoshBAN" pitchFamily="2" charset="0"/>
              <a:cs typeface="NikoshBAN" pitchFamily="2" charset="0"/>
            </a:endParaRPr>
          </a:p>
        </p:txBody>
      </p:sp>
      <p:cxnSp>
        <p:nvCxnSpPr>
          <p:cNvPr id="8" name="Straight Arrow Connector 7"/>
          <p:cNvCxnSpPr/>
          <p:nvPr/>
        </p:nvCxnSpPr>
        <p:spPr>
          <a:xfrm rot="10800000">
            <a:off x="1371600" y="4953000"/>
            <a:ext cx="1143000" cy="1588"/>
          </a:xfrm>
          <a:prstGeom prst="straightConnector1">
            <a:avLst/>
          </a:prstGeom>
          <a:ln w="28575">
            <a:tailEnd type="arrow"/>
          </a:ln>
        </p:spPr>
        <p:style>
          <a:lnRef idx="1">
            <a:schemeClr val="accent1"/>
          </a:lnRef>
          <a:fillRef idx="0">
            <a:schemeClr val="accent1"/>
          </a:fillRef>
          <a:effectRef idx="0">
            <a:schemeClr val="accent1"/>
          </a:effectRef>
          <a:fontRef idx="minor">
            <a:schemeClr val="tx1"/>
          </a:fontRef>
        </p:style>
      </p:cxnSp>
      <p:sp>
        <p:nvSpPr>
          <p:cNvPr id="9" name="TextBox 8"/>
          <p:cNvSpPr txBox="1"/>
          <p:nvPr/>
        </p:nvSpPr>
        <p:spPr>
          <a:xfrm>
            <a:off x="2819400" y="4724400"/>
            <a:ext cx="1600200" cy="646331"/>
          </a:xfrm>
          <a:prstGeom prst="rect">
            <a:avLst/>
          </a:prstGeom>
          <a:solidFill>
            <a:srgbClr val="00B0F0"/>
          </a:solidFill>
          <a:ln>
            <a:noFill/>
          </a:ln>
          <a:effectLst/>
          <a:scene3d>
            <a:camera prst="orthographicFront">
              <a:rot lat="0" lon="0" rev="0"/>
            </a:camera>
            <a:lightRig rig="chilly" dir="t">
              <a:rot lat="0" lon="0" rev="18480000"/>
            </a:lightRig>
          </a:scene3d>
          <a:sp3d prstMaterial="clear">
            <a:bevelT h="63500"/>
          </a:sp3d>
        </p:spPr>
        <p:txBody>
          <a:bodyPr wrap="square" rtlCol="0">
            <a:spAutoFit/>
          </a:bodyPr>
          <a:lstStyle/>
          <a:p>
            <a:pPr algn="ctr"/>
            <a:r>
              <a:rPr lang="bn-BD" sz="3600" dirty="0" smtClean="0">
                <a:latin typeface="NikoshBAN" pitchFamily="2" charset="0"/>
                <a:cs typeface="NikoshBAN" pitchFamily="2" charset="0"/>
              </a:rPr>
              <a:t>পর্ব মধ্য</a:t>
            </a:r>
            <a:endParaRPr lang="en-US" sz="3600" dirty="0">
              <a:latin typeface="NikoshBAN" pitchFamily="2" charset="0"/>
              <a:cs typeface="NikoshBAN" pitchFamily="2" charset="0"/>
            </a:endParaRPr>
          </a:p>
        </p:txBody>
      </p:sp>
      <p:sp>
        <p:nvSpPr>
          <p:cNvPr id="10" name="TextBox 9"/>
          <p:cNvSpPr txBox="1"/>
          <p:nvPr/>
        </p:nvSpPr>
        <p:spPr>
          <a:xfrm>
            <a:off x="6553200" y="5906869"/>
            <a:ext cx="1066800" cy="646331"/>
          </a:xfrm>
          <a:prstGeom prst="rect">
            <a:avLst/>
          </a:prstGeom>
          <a:noFill/>
        </p:spPr>
        <p:txBody>
          <a:bodyPr wrap="square" rtlCol="0">
            <a:spAutoFit/>
          </a:bodyPr>
          <a:lstStyle/>
          <a:p>
            <a:pPr algn="ctr"/>
            <a:r>
              <a:rPr lang="bn-BD" sz="3600" dirty="0" smtClean="0">
                <a:latin typeface="NikoshBAN" pitchFamily="2" charset="0"/>
                <a:cs typeface="NikoshBAN" pitchFamily="2" charset="0"/>
              </a:rPr>
              <a:t>?</a:t>
            </a:r>
            <a:endParaRPr lang="en-US" sz="3600" dirty="0">
              <a:latin typeface="NikoshBAN" pitchFamily="2" charset="0"/>
              <a:cs typeface="NikoshBAN" pitchFamily="2" charset="0"/>
            </a:endParaRPr>
          </a:p>
        </p:txBody>
      </p:sp>
      <p:sp>
        <p:nvSpPr>
          <p:cNvPr id="11" name="TextBox 10"/>
          <p:cNvSpPr txBox="1"/>
          <p:nvPr/>
        </p:nvSpPr>
        <p:spPr>
          <a:xfrm>
            <a:off x="6400800" y="6019800"/>
            <a:ext cx="1295400" cy="523220"/>
          </a:xfrm>
          <a:prstGeom prst="rect">
            <a:avLst/>
          </a:prstGeom>
          <a:solidFill>
            <a:srgbClr val="00B0F0"/>
          </a:solidFill>
          <a:ln>
            <a:noFill/>
          </a:ln>
          <a:effectLst/>
          <a:scene3d>
            <a:camera prst="orthographicFront">
              <a:rot lat="0" lon="0" rev="0"/>
            </a:camera>
            <a:lightRig rig="contrasting" dir="t">
              <a:rot lat="0" lon="0" rev="7800000"/>
            </a:lightRig>
          </a:scene3d>
          <a:sp3d>
            <a:bevelT w="139700" h="139700"/>
          </a:sp3d>
        </p:spPr>
        <p:txBody>
          <a:bodyPr wrap="square" rtlCol="0">
            <a:spAutoFit/>
          </a:bodyPr>
          <a:lstStyle/>
          <a:p>
            <a:pPr algn="ctr"/>
            <a:r>
              <a:rPr lang="bn-BD" sz="2800" dirty="0" smtClean="0">
                <a:latin typeface="NikoshBAN" pitchFamily="2" charset="0"/>
                <a:cs typeface="NikoshBAN" pitchFamily="2" charset="0"/>
              </a:rPr>
              <a:t>মূল</a:t>
            </a:r>
            <a:endParaRPr lang="en-US" sz="2800" dirty="0">
              <a:latin typeface="NikoshBAN" pitchFamily="2" charset="0"/>
              <a:cs typeface="NikoshBAN" pitchFamily="2" charset="0"/>
            </a:endParaRPr>
          </a:p>
        </p:txBody>
      </p:sp>
      <p:sp>
        <p:nvSpPr>
          <p:cNvPr id="15" name="TextBox 14"/>
          <p:cNvSpPr txBox="1"/>
          <p:nvPr/>
        </p:nvSpPr>
        <p:spPr>
          <a:xfrm>
            <a:off x="6553200" y="3733800"/>
            <a:ext cx="914400" cy="646331"/>
          </a:xfrm>
          <a:prstGeom prst="rect">
            <a:avLst/>
          </a:prstGeom>
          <a:noFill/>
        </p:spPr>
        <p:txBody>
          <a:bodyPr wrap="square" rtlCol="0">
            <a:spAutoFit/>
          </a:bodyPr>
          <a:lstStyle/>
          <a:p>
            <a:pPr algn="ctr"/>
            <a:r>
              <a:rPr lang="bn-BD" sz="3600" dirty="0" smtClean="0">
                <a:latin typeface="NikoshBAN" pitchFamily="2" charset="0"/>
                <a:cs typeface="NikoshBAN" pitchFamily="2" charset="0"/>
              </a:rPr>
              <a:t>?</a:t>
            </a:r>
            <a:endParaRPr lang="en-US" sz="3600" dirty="0">
              <a:latin typeface="NikoshBAN" pitchFamily="2" charset="0"/>
              <a:cs typeface="NikoshBAN" pitchFamily="2" charset="0"/>
            </a:endParaRPr>
          </a:p>
        </p:txBody>
      </p:sp>
      <p:sp>
        <p:nvSpPr>
          <p:cNvPr id="16" name="TextBox 15"/>
          <p:cNvSpPr txBox="1"/>
          <p:nvPr/>
        </p:nvSpPr>
        <p:spPr>
          <a:xfrm>
            <a:off x="6248400" y="3896380"/>
            <a:ext cx="1295400" cy="523220"/>
          </a:xfrm>
          <a:prstGeom prst="rect">
            <a:avLst/>
          </a:prstGeom>
          <a:solidFill>
            <a:srgbClr val="00B0F0"/>
          </a:solidFill>
          <a:ln>
            <a:noFill/>
          </a:ln>
          <a:effectLst/>
          <a:scene3d>
            <a:camera prst="orthographicFront">
              <a:rot lat="0" lon="0" rev="0"/>
            </a:camera>
            <a:lightRig rig="contrasting" dir="t">
              <a:rot lat="0" lon="0" rev="7800000"/>
            </a:lightRig>
          </a:scene3d>
          <a:sp3d>
            <a:bevelT w="139700" h="139700"/>
          </a:sp3d>
        </p:spPr>
        <p:txBody>
          <a:bodyPr wrap="square" rtlCol="0">
            <a:spAutoFit/>
          </a:bodyPr>
          <a:lstStyle/>
          <a:p>
            <a:pPr algn="ctr"/>
            <a:r>
              <a:rPr lang="bn-BD" sz="2800" dirty="0" smtClean="0">
                <a:latin typeface="NikoshBAN" pitchFamily="2" charset="0"/>
                <a:cs typeface="NikoshBAN" pitchFamily="2" charset="0"/>
              </a:rPr>
              <a:t>কান্ড</a:t>
            </a:r>
            <a:endParaRPr lang="en-US" sz="2800" dirty="0">
              <a:latin typeface="NikoshBAN" pitchFamily="2" charset="0"/>
              <a:cs typeface="NikoshBAN" pitchFamily="2" charset="0"/>
            </a:endParaRPr>
          </a:p>
        </p:txBody>
      </p:sp>
    </p:spTree>
    <p:extLst>
      <p:ext uri="{BB962C8B-B14F-4D97-AF65-F5344CB8AC3E}">
        <p14:creationId xmlns:p14="http://schemas.microsoft.com/office/powerpoint/2010/main" val="21661254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9" presetClass="entr" presetSubtype="0" fill="hold" nodeType="click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p:cTn id="7" dur="1000" fill="hold"/>
                                        <p:tgtEl>
                                          <p:spTgt spid="8"/>
                                        </p:tgtEl>
                                        <p:attrNameLst>
                                          <p:attrName>ppt_x</p:attrName>
                                        </p:attrNameLst>
                                      </p:cBhvr>
                                      <p:tavLst>
                                        <p:tav tm="0">
                                          <p:val>
                                            <p:strVal val="#ppt_x-.2"/>
                                          </p:val>
                                        </p:tav>
                                        <p:tav tm="100000">
                                          <p:val>
                                            <p:strVal val="#ppt_x"/>
                                          </p:val>
                                        </p:tav>
                                      </p:tavLst>
                                    </p:anim>
                                    <p:anim calcmode="lin" valueType="num">
                                      <p:cBhvr>
                                        <p:cTn id="8" dur="1000" fill="hold"/>
                                        <p:tgtEl>
                                          <p:spTgt spid="8"/>
                                        </p:tgtEl>
                                        <p:attrNameLst>
                                          <p:attrName>ppt_y</p:attrName>
                                        </p:attrNameLst>
                                      </p:cBhvr>
                                      <p:tavLst>
                                        <p:tav tm="0">
                                          <p:val>
                                            <p:strVal val="#ppt_y"/>
                                          </p:val>
                                        </p:tav>
                                        <p:tav tm="100000">
                                          <p:val>
                                            <p:strVal val="#ppt_y"/>
                                          </p:val>
                                        </p:tav>
                                      </p:tavLst>
                                    </p:anim>
                                    <p:animEffect transition="in" filter="wipe(right)" prLst="gradientSize: 0.1">
                                      <p:cBhvr>
                                        <p:cTn id="9" dur="1000"/>
                                        <p:tgtEl>
                                          <p:spTgt spid="8"/>
                                        </p:tgtEl>
                                      </p:cBhvr>
                                    </p:animEffect>
                                  </p:childTnLst>
                                </p:cTn>
                              </p:par>
                            </p:childTnLst>
                          </p:cTn>
                        </p:par>
                      </p:childTnLst>
                    </p:cTn>
                  </p:par>
                  <p:par>
                    <p:cTn id="10" fill="hold">
                      <p:stCondLst>
                        <p:cond delay="indefinite"/>
                      </p:stCondLst>
                      <p:childTnLst>
                        <p:par>
                          <p:cTn id="11" fill="hold">
                            <p:stCondLst>
                              <p:cond delay="0"/>
                            </p:stCondLst>
                            <p:childTnLst>
                              <p:par>
                                <p:cTn id="12" presetID="29" presetClass="entr" presetSubtype="0" fill="hold" grpId="0" nodeType="clickEffect">
                                  <p:stCondLst>
                                    <p:cond delay="0"/>
                                  </p:stCondLst>
                                  <p:childTnLst>
                                    <p:set>
                                      <p:cBhvr>
                                        <p:cTn id="13" dur="1" fill="hold">
                                          <p:stCondLst>
                                            <p:cond delay="0"/>
                                          </p:stCondLst>
                                        </p:cTn>
                                        <p:tgtEl>
                                          <p:spTgt spid="9"/>
                                        </p:tgtEl>
                                        <p:attrNameLst>
                                          <p:attrName>style.visibility</p:attrName>
                                        </p:attrNameLst>
                                      </p:cBhvr>
                                      <p:to>
                                        <p:strVal val="visible"/>
                                      </p:to>
                                    </p:set>
                                    <p:anim calcmode="lin" valueType="num">
                                      <p:cBhvr>
                                        <p:cTn id="14" dur="1000" fill="hold"/>
                                        <p:tgtEl>
                                          <p:spTgt spid="9"/>
                                        </p:tgtEl>
                                        <p:attrNameLst>
                                          <p:attrName>ppt_x</p:attrName>
                                        </p:attrNameLst>
                                      </p:cBhvr>
                                      <p:tavLst>
                                        <p:tav tm="0">
                                          <p:val>
                                            <p:strVal val="#ppt_x-.2"/>
                                          </p:val>
                                        </p:tav>
                                        <p:tav tm="100000">
                                          <p:val>
                                            <p:strVal val="#ppt_x"/>
                                          </p:val>
                                        </p:tav>
                                      </p:tavLst>
                                    </p:anim>
                                    <p:anim calcmode="lin" valueType="num">
                                      <p:cBhvr>
                                        <p:cTn id="15" dur="1000" fill="hold"/>
                                        <p:tgtEl>
                                          <p:spTgt spid="9"/>
                                        </p:tgtEl>
                                        <p:attrNameLst>
                                          <p:attrName>ppt_y</p:attrName>
                                        </p:attrNameLst>
                                      </p:cBhvr>
                                      <p:tavLst>
                                        <p:tav tm="0">
                                          <p:val>
                                            <p:strVal val="#ppt_y"/>
                                          </p:val>
                                        </p:tav>
                                        <p:tav tm="100000">
                                          <p:val>
                                            <p:strVal val="#ppt_y"/>
                                          </p:val>
                                        </p:tav>
                                      </p:tavLst>
                                    </p:anim>
                                    <p:animEffect transition="in" filter="wipe(right)" prLst="gradientSize: 0.1">
                                      <p:cBhvr>
                                        <p:cTn id="16" dur="1000"/>
                                        <p:tgtEl>
                                          <p:spTgt spid="9"/>
                                        </p:tgtEl>
                                      </p:cBhvr>
                                    </p:animEffect>
                                  </p:childTnLst>
                                </p:cTn>
                              </p:par>
                            </p:childTnLst>
                          </p:cTn>
                        </p:par>
                      </p:childTnLst>
                    </p:cTn>
                  </p:par>
                  <p:par>
                    <p:cTn id="17" fill="hold">
                      <p:stCondLst>
                        <p:cond delay="indefinite"/>
                      </p:stCondLst>
                      <p:childTnLst>
                        <p:par>
                          <p:cTn id="18" fill="hold">
                            <p:stCondLst>
                              <p:cond delay="0"/>
                            </p:stCondLst>
                            <p:childTnLst>
                              <p:par>
                                <p:cTn id="19" presetID="25" presetClass="exit" presetSubtype="0" fill="hold" nodeType="clickEffect">
                                  <p:stCondLst>
                                    <p:cond delay="0"/>
                                  </p:stCondLst>
                                  <p:childTnLst>
                                    <p:animEffect transition="out" filter="fade">
                                      <p:cBhvr>
                                        <p:cTn id="20" dur="1000" accel="50000">
                                          <p:stCondLst>
                                            <p:cond delay="0"/>
                                          </p:stCondLst>
                                        </p:cTn>
                                        <p:tgtEl>
                                          <p:spTgt spid="8"/>
                                        </p:tgtEl>
                                      </p:cBhvr>
                                    </p:animEffect>
                                    <p:anim calcmode="lin" valueType="num">
                                      <p:cBhvr>
                                        <p:cTn id="21" dur="500" accel="50000">
                                          <p:stCondLst>
                                            <p:cond delay="0"/>
                                          </p:stCondLst>
                                        </p:cTn>
                                        <p:tgtEl>
                                          <p:spTgt spid="8"/>
                                        </p:tgtEl>
                                        <p:attrNameLst>
                                          <p:attrName>ppt_y</p:attrName>
                                        </p:attrNameLst>
                                      </p:cBhvr>
                                      <p:tavLst>
                                        <p:tav tm="0">
                                          <p:val>
                                            <p:strVal val="ppt_y"/>
                                          </p:val>
                                        </p:tav>
                                        <p:tav tm="100000">
                                          <p:val>
                                            <p:strVal val="ppt_y+.1"/>
                                          </p:val>
                                        </p:tav>
                                      </p:tavLst>
                                    </p:anim>
                                    <p:anim calcmode="lin" valueType="num">
                                      <p:cBhvr>
                                        <p:cTn id="22" dur="500" decel="50000">
                                          <p:stCondLst>
                                            <p:cond delay="500"/>
                                          </p:stCondLst>
                                        </p:cTn>
                                        <p:tgtEl>
                                          <p:spTgt spid="8"/>
                                        </p:tgtEl>
                                        <p:attrNameLst>
                                          <p:attrName>ppt_y</p:attrName>
                                        </p:attrNameLst>
                                      </p:cBhvr>
                                      <p:tavLst>
                                        <p:tav tm="0">
                                          <p:val>
                                            <p:strVal val="ppt_y"/>
                                          </p:val>
                                        </p:tav>
                                        <p:tav tm="100000">
                                          <p:val>
                                            <p:strVal val="ppt_y-.1"/>
                                          </p:val>
                                        </p:tav>
                                      </p:tavLst>
                                    </p:anim>
                                    <p:anim calcmode="lin" valueType="num">
                                      <p:cBhvr>
                                        <p:cTn id="23" dur="500" accel="50000">
                                          <p:stCondLst>
                                            <p:cond delay="500"/>
                                          </p:stCondLst>
                                        </p:cTn>
                                        <p:tgtEl>
                                          <p:spTgt spid="8"/>
                                        </p:tgtEl>
                                        <p:attrNameLst>
                                          <p:attrName>ppt_x</p:attrName>
                                        </p:attrNameLst>
                                      </p:cBhvr>
                                      <p:tavLst>
                                        <p:tav tm="0">
                                          <p:val>
                                            <p:strVal val="ppt_x"/>
                                          </p:val>
                                        </p:tav>
                                        <p:tav tm="100000">
                                          <p:val>
                                            <p:strVal val="ppt_x+.4"/>
                                          </p:val>
                                        </p:tav>
                                      </p:tavLst>
                                    </p:anim>
                                    <p:anim calcmode="lin" valueType="num">
                                      <p:cBhvr>
                                        <p:cTn id="24" dur="1000"/>
                                        <p:tgtEl>
                                          <p:spTgt spid="8"/>
                                        </p:tgtEl>
                                        <p:attrNameLst>
                                          <p:attrName>ppt_h</p:attrName>
                                        </p:attrNameLst>
                                      </p:cBhvr>
                                      <p:tavLst>
                                        <p:tav tm="0">
                                          <p:val>
                                            <p:strVal val="ppt_h"/>
                                          </p:val>
                                        </p:tav>
                                        <p:tav tm="100000">
                                          <p:val>
                                            <p:strVal val="ppt_h"/>
                                          </p:val>
                                        </p:tav>
                                      </p:tavLst>
                                    </p:anim>
                                    <p:anim calcmode="lin" valueType="num">
                                      <p:cBhvr>
                                        <p:cTn id="25" dur="500" accel="50000">
                                          <p:stCondLst>
                                            <p:cond delay="0"/>
                                          </p:stCondLst>
                                        </p:cTn>
                                        <p:tgtEl>
                                          <p:spTgt spid="8"/>
                                        </p:tgtEl>
                                        <p:attrNameLst>
                                          <p:attrName>ppt_w</p:attrName>
                                        </p:attrNameLst>
                                      </p:cBhvr>
                                      <p:tavLst>
                                        <p:tav tm="0">
                                          <p:val>
                                            <p:strVal val="ppt_w"/>
                                          </p:val>
                                        </p:tav>
                                        <p:tav tm="100000">
                                          <p:val>
                                            <p:strVal val="ppt_w*.05"/>
                                          </p:val>
                                        </p:tav>
                                      </p:tavLst>
                                    </p:anim>
                                    <p:anim calcmode="lin" valueType="num">
                                      <p:cBhvr>
                                        <p:cTn id="26" dur="500" decel="50000">
                                          <p:stCondLst>
                                            <p:cond delay="500"/>
                                          </p:stCondLst>
                                        </p:cTn>
                                        <p:tgtEl>
                                          <p:spTgt spid="8"/>
                                        </p:tgtEl>
                                        <p:attrNameLst>
                                          <p:attrName>ppt_w</p:attrName>
                                        </p:attrNameLst>
                                      </p:cBhvr>
                                      <p:tavLst>
                                        <p:tav tm="0">
                                          <p:val>
                                            <p:strVal val="ppt_w"/>
                                          </p:val>
                                        </p:tav>
                                        <p:tav tm="100000">
                                          <p:val>
                                            <p:strVal val="ppt_w/.05"/>
                                          </p:val>
                                        </p:tav>
                                      </p:tavLst>
                                    </p:anim>
                                    <p:anim calcmode="lin" valueType="num">
                                      <p:cBhvr>
                                        <p:cTn id="27" dur="500" accel="50000">
                                          <p:stCondLst>
                                            <p:cond delay="500"/>
                                          </p:stCondLst>
                                        </p:cTn>
                                        <p:tgtEl>
                                          <p:spTgt spid="8"/>
                                        </p:tgtEl>
                                        <p:attrNameLst>
                                          <p:attrName>style.rotation</p:attrName>
                                        </p:attrNameLst>
                                      </p:cBhvr>
                                      <p:tavLst>
                                        <p:tav tm="0">
                                          <p:val>
                                            <p:fltVal val="0"/>
                                          </p:val>
                                        </p:tav>
                                        <p:tav tm="100000">
                                          <p:val>
                                            <p:fltVal val="-90"/>
                                          </p:val>
                                        </p:tav>
                                      </p:tavLst>
                                    </p:anim>
                                    <p:set>
                                      <p:cBhvr>
                                        <p:cTn id="28" dur="1" fill="hold">
                                          <p:stCondLst>
                                            <p:cond delay="999"/>
                                          </p:stCondLst>
                                        </p:cTn>
                                        <p:tgtEl>
                                          <p:spTgt spid="8"/>
                                        </p:tgtEl>
                                        <p:attrNameLst>
                                          <p:attrName>style.visibility</p:attrName>
                                        </p:attrNameLst>
                                      </p:cBhvr>
                                      <p:to>
                                        <p:strVal val="hidden"/>
                                      </p:to>
                                    </p:set>
                                  </p:childTnLst>
                                </p:cTn>
                              </p:par>
                            </p:childTnLst>
                          </p:cTn>
                        </p:par>
                      </p:childTnLst>
                    </p:cTn>
                  </p:par>
                  <p:par>
                    <p:cTn id="29" fill="hold">
                      <p:stCondLst>
                        <p:cond delay="indefinite"/>
                      </p:stCondLst>
                      <p:childTnLst>
                        <p:par>
                          <p:cTn id="30" fill="hold">
                            <p:stCondLst>
                              <p:cond delay="0"/>
                            </p:stCondLst>
                            <p:childTnLst>
                              <p:par>
                                <p:cTn id="31" presetID="25" presetClass="exit" presetSubtype="0" fill="hold" grpId="1" nodeType="clickEffect">
                                  <p:stCondLst>
                                    <p:cond delay="0"/>
                                  </p:stCondLst>
                                  <p:childTnLst>
                                    <p:animEffect transition="out" filter="fade">
                                      <p:cBhvr>
                                        <p:cTn id="32" dur="1000" accel="50000">
                                          <p:stCondLst>
                                            <p:cond delay="0"/>
                                          </p:stCondLst>
                                        </p:cTn>
                                        <p:tgtEl>
                                          <p:spTgt spid="9"/>
                                        </p:tgtEl>
                                      </p:cBhvr>
                                    </p:animEffect>
                                    <p:anim calcmode="lin" valueType="num">
                                      <p:cBhvr>
                                        <p:cTn id="33" dur="500" accel="50000">
                                          <p:stCondLst>
                                            <p:cond delay="0"/>
                                          </p:stCondLst>
                                        </p:cTn>
                                        <p:tgtEl>
                                          <p:spTgt spid="9"/>
                                        </p:tgtEl>
                                        <p:attrNameLst>
                                          <p:attrName>ppt_y</p:attrName>
                                        </p:attrNameLst>
                                      </p:cBhvr>
                                      <p:tavLst>
                                        <p:tav tm="0">
                                          <p:val>
                                            <p:strVal val="ppt_y"/>
                                          </p:val>
                                        </p:tav>
                                        <p:tav tm="100000">
                                          <p:val>
                                            <p:strVal val="ppt_y+.1"/>
                                          </p:val>
                                        </p:tav>
                                      </p:tavLst>
                                    </p:anim>
                                    <p:anim calcmode="lin" valueType="num">
                                      <p:cBhvr>
                                        <p:cTn id="34" dur="500" decel="50000">
                                          <p:stCondLst>
                                            <p:cond delay="500"/>
                                          </p:stCondLst>
                                        </p:cTn>
                                        <p:tgtEl>
                                          <p:spTgt spid="9"/>
                                        </p:tgtEl>
                                        <p:attrNameLst>
                                          <p:attrName>ppt_y</p:attrName>
                                        </p:attrNameLst>
                                      </p:cBhvr>
                                      <p:tavLst>
                                        <p:tav tm="0">
                                          <p:val>
                                            <p:strVal val="ppt_y"/>
                                          </p:val>
                                        </p:tav>
                                        <p:tav tm="100000">
                                          <p:val>
                                            <p:strVal val="ppt_y-.1"/>
                                          </p:val>
                                        </p:tav>
                                      </p:tavLst>
                                    </p:anim>
                                    <p:anim calcmode="lin" valueType="num">
                                      <p:cBhvr>
                                        <p:cTn id="35" dur="500" accel="50000">
                                          <p:stCondLst>
                                            <p:cond delay="500"/>
                                          </p:stCondLst>
                                        </p:cTn>
                                        <p:tgtEl>
                                          <p:spTgt spid="9"/>
                                        </p:tgtEl>
                                        <p:attrNameLst>
                                          <p:attrName>ppt_x</p:attrName>
                                        </p:attrNameLst>
                                      </p:cBhvr>
                                      <p:tavLst>
                                        <p:tav tm="0">
                                          <p:val>
                                            <p:strVal val="ppt_x"/>
                                          </p:val>
                                        </p:tav>
                                        <p:tav tm="100000">
                                          <p:val>
                                            <p:strVal val="ppt_x+.4"/>
                                          </p:val>
                                        </p:tav>
                                      </p:tavLst>
                                    </p:anim>
                                    <p:anim calcmode="lin" valueType="num">
                                      <p:cBhvr>
                                        <p:cTn id="36" dur="1000"/>
                                        <p:tgtEl>
                                          <p:spTgt spid="9"/>
                                        </p:tgtEl>
                                        <p:attrNameLst>
                                          <p:attrName>ppt_h</p:attrName>
                                        </p:attrNameLst>
                                      </p:cBhvr>
                                      <p:tavLst>
                                        <p:tav tm="0">
                                          <p:val>
                                            <p:strVal val="ppt_h"/>
                                          </p:val>
                                        </p:tav>
                                        <p:tav tm="100000">
                                          <p:val>
                                            <p:strVal val="ppt_h"/>
                                          </p:val>
                                        </p:tav>
                                      </p:tavLst>
                                    </p:anim>
                                    <p:anim calcmode="lin" valueType="num">
                                      <p:cBhvr>
                                        <p:cTn id="37" dur="500" accel="50000">
                                          <p:stCondLst>
                                            <p:cond delay="0"/>
                                          </p:stCondLst>
                                        </p:cTn>
                                        <p:tgtEl>
                                          <p:spTgt spid="9"/>
                                        </p:tgtEl>
                                        <p:attrNameLst>
                                          <p:attrName>ppt_w</p:attrName>
                                        </p:attrNameLst>
                                      </p:cBhvr>
                                      <p:tavLst>
                                        <p:tav tm="0">
                                          <p:val>
                                            <p:strVal val="ppt_w"/>
                                          </p:val>
                                        </p:tav>
                                        <p:tav tm="100000">
                                          <p:val>
                                            <p:strVal val="ppt_w*.05"/>
                                          </p:val>
                                        </p:tav>
                                      </p:tavLst>
                                    </p:anim>
                                    <p:anim calcmode="lin" valueType="num">
                                      <p:cBhvr>
                                        <p:cTn id="38" dur="500" decel="50000">
                                          <p:stCondLst>
                                            <p:cond delay="500"/>
                                          </p:stCondLst>
                                        </p:cTn>
                                        <p:tgtEl>
                                          <p:spTgt spid="9"/>
                                        </p:tgtEl>
                                        <p:attrNameLst>
                                          <p:attrName>ppt_w</p:attrName>
                                        </p:attrNameLst>
                                      </p:cBhvr>
                                      <p:tavLst>
                                        <p:tav tm="0">
                                          <p:val>
                                            <p:strVal val="ppt_w"/>
                                          </p:val>
                                        </p:tav>
                                        <p:tav tm="100000">
                                          <p:val>
                                            <p:strVal val="ppt_w/.05"/>
                                          </p:val>
                                        </p:tav>
                                      </p:tavLst>
                                    </p:anim>
                                    <p:anim calcmode="lin" valueType="num">
                                      <p:cBhvr>
                                        <p:cTn id="39" dur="500" accel="50000">
                                          <p:stCondLst>
                                            <p:cond delay="500"/>
                                          </p:stCondLst>
                                        </p:cTn>
                                        <p:tgtEl>
                                          <p:spTgt spid="9"/>
                                        </p:tgtEl>
                                        <p:attrNameLst>
                                          <p:attrName>style.rotation</p:attrName>
                                        </p:attrNameLst>
                                      </p:cBhvr>
                                      <p:tavLst>
                                        <p:tav tm="0">
                                          <p:val>
                                            <p:fltVal val="0"/>
                                          </p:val>
                                        </p:tav>
                                        <p:tav tm="100000">
                                          <p:val>
                                            <p:fltVal val="-90"/>
                                          </p:val>
                                        </p:tav>
                                      </p:tavLst>
                                    </p:anim>
                                    <p:set>
                                      <p:cBhvr>
                                        <p:cTn id="40" dur="1" fill="hold">
                                          <p:stCondLst>
                                            <p:cond delay="999"/>
                                          </p:stCondLst>
                                        </p:cTn>
                                        <p:tgtEl>
                                          <p:spTgt spid="9"/>
                                        </p:tgtEl>
                                        <p:attrNameLst>
                                          <p:attrName>style.visibility</p:attrName>
                                        </p:attrNameLst>
                                      </p:cBhvr>
                                      <p:to>
                                        <p:strVal val="hidden"/>
                                      </p:to>
                                    </p:set>
                                  </p:childTnLst>
                                </p:cTn>
                              </p:par>
                            </p:childTnLst>
                          </p:cTn>
                        </p:par>
                      </p:childTnLst>
                    </p:cTn>
                  </p:par>
                  <p:par>
                    <p:cTn id="41" fill="hold">
                      <p:stCondLst>
                        <p:cond delay="indefinite"/>
                      </p:stCondLst>
                      <p:childTnLst>
                        <p:par>
                          <p:cTn id="42" fill="hold">
                            <p:stCondLst>
                              <p:cond delay="0"/>
                            </p:stCondLst>
                            <p:childTnLst>
                              <p:par>
                                <p:cTn id="43" presetID="49" presetClass="path" presetSubtype="0" accel="50000" decel="50000" fill="hold" nodeType="clickEffect">
                                  <p:stCondLst>
                                    <p:cond delay="0"/>
                                  </p:stCondLst>
                                  <p:childTnLst>
                                    <p:animMotion origin="layout" path="M 2.77556E-17 -8.09249E-7 L 0.6125 -0.10543 " pathEditMode="relative" rAng="0" ptsTypes="AA">
                                      <p:cBhvr>
                                        <p:cTn id="44" dur="2000" fill="hold"/>
                                        <p:tgtEl>
                                          <p:spTgt spid="2"/>
                                        </p:tgtEl>
                                        <p:attrNameLst>
                                          <p:attrName>ppt_x</p:attrName>
                                          <p:attrName>ppt_y</p:attrName>
                                        </p:attrNameLst>
                                      </p:cBhvr>
                                      <p:rCtr x="30600" y="-5300"/>
                                    </p:animMotion>
                                  </p:childTnLst>
                                </p:cTn>
                              </p:par>
                            </p:childTnLst>
                          </p:cTn>
                        </p:par>
                      </p:childTnLst>
                    </p:cTn>
                  </p:par>
                  <p:par>
                    <p:cTn id="45" fill="hold">
                      <p:stCondLst>
                        <p:cond delay="indefinite"/>
                      </p:stCondLst>
                      <p:childTnLst>
                        <p:par>
                          <p:cTn id="46" fill="hold">
                            <p:stCondLst>
                              <p:cond delay="0"/>
                            </p:stCondLst>
                            <p:childTnLst>
                              <p:par>
                                <p:cTn id="47" presetID="53" presetClass="entr" presetSubtype="0" fill="hold" grpId="0" nodeType="clickEffect">
                                  <p:stCondLst>
                                    <p:cond delay="0"/>
                                  </p:stCondLst>
                                  <p:childTnLst>
                                    <p:set>
                                      <p:cBhvr>
                                        <p:cTn id="48" dur="1" fill="hold">
                                          <p:stCondLst>
                                            <p:cond delay="0"/>
                                          </p:stCondLst>
                                        </p:cTn>
                                        <p:tgtEl>
                                          <p:spTgt spid="10"/>
                                        </p:tgtEl>
                                        <p:attrNameLst>
                                          <p:attrName>style.visibility</p:attrName>
                                        </p:attrNameLst>
                                      </p:cBhvr>
                                      <p:to>
                                        <p:strVal val="visible"/>
                                      </p:to>
                                    </p:set>
                                    <p:anim calcmode="lin" valueType="num">
                                      <p:cBhvr>
                                        <p:cTn id="49" dur="500" fill="hold"/>
                                        <p:tgtEl>
                                          <p:spTgt spid="10"/>
                                        </p:tgtEl>
                                        <p:attrNameLst>
                                          <p:attrName>ppt_w</p:attrName>
                                        </p:attrNameLst>
                                      </p:cBhvr>
                                      <p:tavLst>
                                        <p:tav tm="0">
                                          <p:val>
                                            <p:fltVal val="0"/>
                                          </p:val>
                                        </p:tav>
                                        <p:tav tm="100000">
                                          <p:val>
                                            <p:strVal val="#ppt_w"/>
                                          </p:val>
                                        </p:tav>
                                      </p:tavLst>
                                    </p:anim>
                                    <p:anim calcmode="lin" valueType="num">
                                      <p:cBhvr>
                                        <p:cTn id="50" dur="500" fill="hold"/>
                                        <p:tgtEl>
                                          <p:spTgt spid="10"/>
                                        </p:tgtEl>
                                        <p:attrNameLst>
                                          <p:attrName>ppt_h</p:attrName>
                                        </p:attrNameLst>
                                      </p:cBhvr>
                                      <p:tavLst>
                                        <p:tav tm="0">
                                          <p:val>
                                            <p:fltVal val="0"/>
                                          </p:val>
                                        </p:tav>
                                        <p:tav tm="100000">
                                          <p:val>
                                            <p:strVal val="#ppt_h"/>
                                          </p:val>
                                        </p:tav>
                                      </p:tavLst>
                                    </p:anim>
                                    <p:animEffect transition="in" filter="fade">
                                      <p:cBhvr>
                                        <p:cTn id="51" dur="500"/>
                                        <p:tgtEl>
                                          <p:spTgt spid="10"/>
                                        </p:tgtEl>
                                      </p:cBhvr>
                                    </p:animEffect>
                                  </p:childTnLst>
                                </p:cTn>
                              </p:par>
                            </p:childTnLst>
                          </p:cTn>
                        </p:par>
                      </p:childTnLst>
                    </p:cTn>
                  </p:par>
                  <p:par>
                    <p:cTn id="52" fill="hold">
                      <p:stCondLst>
                        <p:cond delay="indefinite"/>
                      </p:stCondLst>
                      <p:childTnLst>
                        <p:par>
                          <p:cTn id="53" fill="hold">
                            <p:stCondLst>
                              <p:cond delay="0"/>
                            </p:stCondLst>
                            <p:childTnLst>
                              <p:par>
                                <p:cTn id="54" presetID="29" presetClass="entr" presetSubtype="0" fill="hold" grpId="0" nodeType="clickEffect">
                                  <p:stCondLst>
                                    <p:cond delay="0"/>
                                  </p:stCondLst>
                                  <p:childTnLst>
                                    <p:set>
                                      <p:cBhvr>
                                        <p:cTn id="55" dur="1" fill="hold">
                                          <p:stCondLst>
                                            <p:cond delay="0"/>
                                          </p:stCondLst>
                                        </p:cTn>
                                        <p:tgtEl>
                                          <p:spTgt spid="11"/>
                                        </p:tgtEl>
                                        <p:attrNameLst>
                                          <p:attrName>style.visibility</p:attrName>
                                        </p:attrNameLst>
                                      </p:cBhvr>
                                      <p:to>
                                        <p:strVal val="visible"/>
                                      </p:to>
                                    </p:set>
                                    <p:anim calcmode="lin" valueType="num">
                                      <p:cBhvr>
                                        <p:cTn id="56" dur="1000" fill="hold"/>
                                        <p:tgtEl>
                                          <p:spTgt spid="11"/>
                                        </p:tgtEl>
                                        <p:attrNameLst>
                                          <p:attrName>ppt_x</p:attrName>
                                        </p:attrNameLst>
                                      </p:cBhvr>
                                      <p:tavLst>
                                        <p:tav tm="0">
                                          <p:val>
                                            <p:strVal val="#ppt_x-.2"/>
                                          </p:val>
                                        </p:tav>
                                        <p:tav tm="100000">
                                          <p:val>
                                            <p:strVal val="#ppt_x"/>
                                          </p:val>
                                        </p:tav>
                                      </p:tavLst>
                                    </p:anim>
                                    <p:anim calcmode="lin" valueType="num">
                                      <p:cBhvr>
                                        <p:cTn id="57" dur="1000" fill="hold"/>
                                        <p:tgtEl>
                                          <p:spTgt spid="11"/>
                                        </p:tgtEl>
                                        <p:attrNameLst>
                                          <p:attrName>ppt_y</p:attrName>
                                        </p:attrNameLst>
                                      </p:cBhvr>
                                      <p:tavLst>
                                        <p:tav tm="0">
                                          <p:val>
                                            <p:strVal val="#ppt_y"/>
                                          </p:val>
                                        </p:tav>
                                        <p:tav tm="100000">
                                          <p:val>
                                            <p:strVal val="#ppt_y"/>
                                          </p:val>
                                        </p:tav>
                                      </p:tavLst>
                                    </p:anim>
                                    <p:animEffect transition="in" filter="wipe(right)" prLst="gradientSize: 0.1">
                                      <p:cBhvr>
                                        <p:cTn id="58" dur="1000"/>
                                        <p:tgtEl>
                                          <p:spTgt spid="11"/>
                                        </p:tgtEl>
                                      </p:cBhvr>
                                    </p:animEffect>
                                  </p:childTnLst>
                                </p:cTn>
                              </p:par>
                            </p:childTnLst>
                          </p:cTn>
                        </p:par>
                      </p:childTnLst>
                    </p:cTn>
                  </p:par>
                  <p:par>
                    <p:cTn id="59" fill="hold">
                      <p:stCondLst>
                        <p:cond delay="indefinite"/>
                      </p:stCondLst>
                      <p:childTnLst>
                        <p:par>
                          <p:cTn id="60" fill="hold">
                            <p:stCondLst>
                              <p:cond delay="0"/>
                            </p:stCondLst>
                            <p:childTnLst>
                              <p:par>
                                <p:cTn id="61" presetID="49" presetClass="path" presetSubtype="0" accel="50000" decel="50000" fill="hold" nodeType="clickEffect">
                                  <p:stCondLst>
                                    <p:cond delay="0"/>
                                  </p:stCondLst>
                                  <p:childTnLst>
                                    <p:animMotion origin="layout" path="M 0 0 L 0.6 -0.19167 " pathEditMode="relative" rAng="0" ptsTypes="AA">
                                      <p:cBhvr>
                                        <p:cTn id="62" dur="2000" fill="hold"/>
                                        <p:tgtEl>
                                          <p:spTgt spid="3"/>
                                        </p:tgtEl>
                                        <p:attrNameLst>
                                          <p:attrName>ppt_x</p:attrName>
                                          <p:attrName>ppt_y</p:attrName>
                                        </p:attrNameLst>
                                      </p:cBhvr>
                                      <p:rCtr x="30000" y="-9600"/>
                                    </p:animMotion>
                                  </p:childTnLst>
                                </p:cTn>
                              </p:par>
                            </p:childTnLst>
                          </p:cTn>
                        </p:par>
                      </p:childTnLst>
                    </p:cTn>
                  </p:par>
                  <p:par>
                    <p:cTn id="63" fill="hold">
                      <p:stCondLst>
                        <p:cond delay="indefinite"/>
                      </p:stCondLst>
                      <p:childTnLst>
                        <p:par>
                          <p:cTn id="64" fill="hold">
                            <p:stCondLst>
                              <p:cond delay="0"/>
                            </p:stCondLst>
                            <p:childTnLst>
                              <p:par>
                                <p:cTn id="65" presetID="53" presetClass="entr" presetSubtype="0" fill="hold" grpId="0" nodeType="clickEffect">
                                  <p:stCondLst>
                                    <p:cond delay="0"/>
                                  </p:stCondLst>
                                  <p:childTnLst>
                                    <p:set>
                                      <p:cBhvr>
                                        <p:cTn id="66" dur="1" fill="hold">
                                          <p:stCondLst>
                                            <p:cond delay="0"/>
                                          </p:stCondLst>
                                        </p:cTn>
                                        <p:tgtEl>
                                          <p:spTgt spid="15"/>
                                        </p:tgtEl>
                                        <p:attrNameLst>
                                          <p:attrName>style.visibility</p:attrName>
                                        </p:attrNameLst>
                                      </p:cBhvr>
                                      <p:to>
                                        <p:strVal val="visible"/>
                                      </p:to>
                                    </p:set>
                                    <p:anim calcmode="lin" valueType="num">
                                      <p:cBhvr>
                                        <p:cTn id="67" dur="500" fill="hold"/>
                                        <p:tgtEl>
                                          <p:spTgt spid="15"/>
                                        </p:tgtEl>
                                        <p:attrNameLst>
                                          <p:attrName>ppt_w</p:attrName>
                                        </p:attrNameLst>
                                      </p:cBhvr>
                                      <p:tavLst>
                                        <p:tav tm="0">
                                          <p:val>
                                            <p:fltVal val="0"/>
                                          </p:val>
                                        </p:tav>
                                        <p:tav tm="100000">
                                          <p:val>
                                            <p:strVal val="#ppt_w"/>
                                          </p:val>
                                        </p:tav>
                                      </p:tavLst>
                                    </p:anim>
                                    <p:anim calcmode="lin" valueType="num">
                                      <p:cBhvr>
                                        <p:cTn id="68" dur="500" fill="hold"/>
                                        <p:tgtEl>
                                          <p:spTgt spid="15"/>
                                        </p:tgtEl>
                                        <p:attrNameLst>
                                          <p:attrName>ppt_h</p:attrName>
                                        </p:attrNameLst>
                                      </p:cBhvr>
                                      <p:tavLst>
                                        <p:tav tm="0">
                                          <p:val>
                                            <p:fltVal val="0"/>
                                          </p:val>
                                        </p:tav>
                                        <p:tav tm="100000">
                                          <p:val>
                                            <p:strVal val="#ppt_h"/>
                                          </p:val>
                                        </p:tav>
                                      </p:tavLst>
                                    </p:anim>
                                    <p:animEffect transition="in" filter="fade">
                                      <p:cBhvr>
                                        <p:cTn id="69" dur="500"/>
                                        <p:tgtEl>
                                          <p:spTgt spid="15"/>
                                        </p:tgtEl>
                                      </p:cBhvr>
                                    </p:animEffect>
                                  </p:childTnLst>
                                </p:cTn>
                              </p:par>
                            </p:childTnLst>
                          </p:cTn>
                        </p:par>
                      </p:childTnLst>
                    </p:cTn>
                  </p:par>
                  <p:par>
                    <p:cTn id="70" fill="hold">
                      <p:stCondLst>
                        <p:cond delay="indefinite"/>
                      </p:stCondLst>
                      <p:childTnLst>
                        <p:par>
                          <p:cTn id="71" fill="hold">
                            <p:stCondLst>
                              <p:cond delay="0"/>
                            </p:stCondLst>
                            <p:childTnLst>
                              <p:par>
                                <p:cTn id="72" presetID="29" presetClass="entr" presetSubtype="0" fill="hold" grpId="0" nodeType="clickEffect">
                                  <p:stCondLst>
                                    <p:cond delay="0"/>
                                  </p:stCondLst>
                                  <p:childTnLst>
                                    <p:set>
                                      <p:cBhvr>
                                        <p:cTn id="73" dur="1" fill="hold">
                                          <p:stCondLst>
                                            <p:cond delay="0"/>
                                          </p:stCondLst>
                                        </p:cTn>
                                        <p:tgtEl>
                                          <p:spTgt spid="16"/>
                                        </p:tgtEl>
                                        <p:attrNameLst>
                                          <p:attrName>style.visibility</p:attrName>
                                        </p:attrNameLst>
                                      </p:cBhvr>
                                      <p:to>
                                        <p:strVal val="visible"/>
                                      </p:to>
                                    </p:set>
                                    <p:anim calcmode="lin" valueType="num">
                                      <p:cBhvr>
                                        <p:cTn id="74" dur="1000" fill="hold"/>
                                        <p:tgtEl>
                                          <p:spTgt spid="16"/>
                                        </p:tgtEl>
                                        <p:attrNameLst>
                                          <p:attrName>ppt_x</p:attrName>
                                        </p:attrNameLst>
                                      </p:cBhvr>
                                      <p:tavLst>
                                        <p:tav tm="0">
                                          <p:val>
                                            <p:strVal val="#ppt_x-.2"/>
                                          </p:val>
                                        </p:tav>
                                        <p:tav tm="100000">
                                          <p:val>
                                            <p:strVal val="#ppt_x"/>
                                          </p:val>
                                        </p:tav>
                                      </p:tavLst>
                                    </p:anim>
                                    <p:anim calcmode="lin" valueType="num">
                                      <p:cBhvr>
                                        <p:cTn id="75" dur="1000" fill="hold"/>
                                        <p:tgtEl>
                                          <p:spTgt spid="16"/>
                                        </p:tgtEl>
                                        <p:attrNameLst>
                                          <p:attrName>ppt_y</p:attrName>
                                        </p:attrNameLst>
                                      </p:cBhvr>
                                      <p:tavLst>
                                        <p:tav tm="0">
                                          <p:val>
                                            <p:strVal val="#ppt_y"/>
                                          </p:val>
                                        </p:tav>
                                        <p:tav tm="100000">
                                          <p:val>
                                            <p:strVal val="#ppt_y"/>
                                          </p:val>
                                        </p:tav>
                                      </p:tavLst>
                                    </p:anim>
                                    <p:animEffect transition="in" filter="wipe(right)" prLst="gradientSize: 0.1">
                                      <p:cBhvr>
                                        <p:cTn id="76" dur="1000"/>
                                        <p:tgtEl>
                                          <p:spTgt spid="16"/>
                                        </p:tgtEl>
                                      </p:cBhvr>
                                    </p:animEffect>
                                  </p:childTnLst>
                                </p:cTn>
                              </p:par>
                            </p:childTnLst>
                          </p:cTn>
                        </p:par>
                      </p:childTnLst>
                    </p:cTn>
                  </p:par>
                  <p:par>
                    <p:cTn id="77" fill="hold">
                      <p:stCondLst>
                        <p:cond delay="indefinite"/>
                      </p:stCondLst>
                      <p:childTnLst>
                        <p:par>
                          <p:cTn id="78" fill="hold">
                            <p:stCondLst>
                              <p:cond delay="0"/>
                            </p:stCondLst>
                            <p:childTnLst>
                              <p:par>
                                <p:cTn id="79" presetID="29" presetClass="entr" presetSubtype="0" fill="hold" grpId="0" nodeType="clickEffect">
                                  <p:stCondLst>
                                    <p:cond delay="0"/>
                                  </p:stCondLst>
                                  <p:childTnLst>
                                    <p:set>
                                      <p:cBhvr>
                                        <p:cTn id="80" dur="1" fill="hold">
                                          <p:stCondLst>
                                            <p:cond delay="0"/>
                                          </p:stCondLst>
                                        </p:cTn>
                                        <p:tgtEl>
                                          <p:spTgt spid="4"/>
                                        </p:tgtEl>
                                        <p:attrNameLst>
                                          <p:attrName>style.visibility</p:attrName>
                                        </p:attrNameLst>
                                      </p:cBhvr>
                                      <p:to>
                                        <p:strVal val="visible"/>
                                      </p:to>
                                    </p:set>
                                    <p:anim calcmode="lin" valueType="num">
                                      <p:cBhvr>
                                        <p:cTn id="81" dur="1000" fill="hold"/>
                                        <p:tgtEl>
                                          <p:spTgt spid="4"/>
                                        </p:tgtEl>
                                        <p:attrNameLst>
                                          <p:attrName>ppt_x</p:attrName>
                                        </p:attrNameLst>
                                      </p:cBhvr>
                                      <p:tavLst>
                                        <p:tav tm="0">
                                          <p:val>
                                            <p:strVal val="#ppt_x-.2"/>
                                          </p:val>
                                        </p:tav>
                                        <p:tav tm="100000">
                                          <p:val>
                                            <p:strVal val="#ppt_x"/>
                                          </p:val>
                                        </p:tav>
                                      </p:tavLst>
                                    </p:anim>
                                    <p:anim calcmode="lin" valueType="num">
                                      <p:cBhvr>
                                        <p:cTn id="82" dur="1000" fill="hold"/>
                                        <p:tgtEl>
                                          <p:spTgt spid="4"/>
                                        </p:tgtEl>
                                        <p:attrNameLst>
                                          <p:attrName>ppt_y</p:attrName>
                                        </p:attrNameLst>
                                      </p:cBhvr>
                                      <p:tavLst>
                                        <p:tav tm="0">
                                          <p:val>
                                            <p:strVal val="#ppt_y"/>
                                          </p:val>
                                        </p:tav>
                                        <p:tav tm="100000">
                                          <p:val>
                                            <p:strVal val="#ppt_y"/>
                                          </p:val>
                                        </p:tav>
                                      </p:tavLst>
                                    </p:anim>
                                    <p:animEffect transition="in" filter="wipe(right)" prLst="gradientSize: 0.1">
                                      <p:cBhvr>
                                        <p:cTn id="83" dur="1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9" grpId="0" animBg="1"/>
      <p:bldP spid="9" grpId="1" animBg="1"/>
      <p:bldP spid="10" grpId="0"/>
      <p:bldP spid="11" grpId="0" animBg="1"/>
      <p:bldP spid="15" grpId="0"/>
      <p:bldP spid="16"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descr="qw.jpg"/>
          <p:cNvPicPr>
            <a:picLocks noChangeAspect="1"/>
          </p:cNvPicPr>
          <p:nvPr/>
        </p:nvPicPr>
        <p:blipFill>
          <a:blip r:embed="rId3"/>
          <a:stretch>
            <a:fillRect/>
          </a:stretch>
        </p:blipFill>
        <p:spPr>
          <a:xfrm>
            <a:off x="228600" y="2209800"/>
            <a:ext cx="2743200" cy="3962400"/>
          </a:xfrm>
          <a:prstGeom prst="rect">
            <a:avLst/>
          </a:prstGeom>
        </p:spPr>
      </p:pic>
      <p:pic>
        <p:nvPicPr>
          <p:cNvPr id="7" name="Picture 6" descr="pata43.jpg"/>
          <p:cNvPicPr>
            <a:picLocks noChangeAspect="1"/>
          </p:cNvPicPr>
          <p:nvPr/>
        </p:nvPicPr>
        <p:blipFill>
          <a:blip r:embed="rId4"/>
          <a:stretch>
            <a:fillRect/>
          </a:stretch>
        </p:blipFill>
        <p:spPr>
          <a:xfrm>
            <a:off x="457200" y="3581400"/>
            <a:ext cx="1206500" cy="762000"/>
          </a:xfrm>
          <a:prstGeom prst="rect">
            <a:avLst/>
          </a:prstGeom>
        </p:spPr>
      </p:pic>
      <p:sp>
        <p:nvSpPr>
          <p:cNvPr id="9" name="TextBox 8"/>
          <p:cNvSpPr txBox="1"/>
          <p:nvPr/>
        </p:nvSpPr>
        <p:spPr>
          <a:xfrm>
            <a:off x="3429000" y="4648200"/>
            <a:ext cx="5257800" cy="1754326"/>
          </a:xfrm>
          <a:prstGeom prst="rect">
            <a:avLst/>
          </a:prstGeom>
          <a:solidFill>
            <a:srgbClr val="00B0F0"/>
          </a:solidFill>
          <a:ln>
            <a:noFill/>
          </a:ln>
          <a:effectLst/>
          <a:scene3d>
            <a:camera prst="orthographicFront">
              <a:rot lat="0" lon="0" rev="0"/>
            </a:camera>
            <a:lightRig rig="chilly" dir="t">
              <a:rot lat="0" lon="0" rev="18480000"/>
            </a:lightRig>
          </a:scene3d>
          <a:sp3d prstMaterial="clear">
            <a:bevelT h="63500"/>
          </a:sp3d>
        </p:spPr>
        <p:txBody>
          <a:bodyPr wrap="square" rtlCol="0">
            <a:spAutoFit/>
          </a:bodyPr>
          <a:lstStyle/>
          <a:p>
            <a:r>
              <a:rPr lang="bn-BD" sz="3600" dirty="0" smtClean="0">
                <a:latin typeface="NikoshBAN" pitchFamily="2" charset="0"/>
                <a:cs typeface="NikoshBAN" pitchFamily="2" charset="0"/>
              </a:rPr>
              <a:t>পাতাঃ সালোকসংশ্লেষণ প্রক্রিয়ায় সূর্যের আলোর উপস্থিতিতে খাদ্য তৈরি করে।</a:t>
            </a:r>
            <a:endParaRPr lang="en-US" sz="3600" dirty="0">
              <a:latin typeface="NikoshBAN" pitchFamily="2" charset="0"/>
              <a:cs typeface="NikoshBAN" pitchFamily="2" charset="0"/>
            </a:endParaRPr>
          </a:p>
        </p:txBody>
      </p:sp>
      <p:sp>
        <p:nvSpPr>
          <p:cNvPr id="10" name="TextBox 9"/>
          <p:cNvSpPr txBox="1"/>
          <p:nvPr/>
        </p:nvSpPr>
        <p:spPr>
          <a:xfrm>
            <a:off x="5867400" y="3352800"/>
            <a:ext cx="685800" cy="523220"/>
          </a:xfrm>
          <a:prstGeom prst="rect">
            <a:avLst/>
          </a:prstGeom>
          <a:noFill/>
          <a:ln>
            <a:noFill/>
          </a:ln>
          <a:effectLst/>
          <a:scene3d>
            <a:camera prst="orthographicFront">
              <a:rot lat="0" lon="0" rev="0"/>
            </a:camera>
            <a:lightRig rig="contrasting" dir="t">
              <a:rot lat="0" lon="0" rev="7800000"/>
            </a:lightRig>
          </a:scene3d>
          <a:sp3d>
            <a:bevelT w="139700" h="139700"/>
          </a:sp3d>
        </p:spPr>
        <p:txBody>
          <a:bodyPr wrap="square" rtlCol="0">
            <a:spAutoFit/>
          </a:bodyPr>
          <a:lstStyle/>
          <a:p>
            <a:pPr algn="ctr"/>
            <a:r>
              <a:rPr lang="bn-BD" sz="2800" dirty="0" smtClean="0">
                <a:latin typeface="NikoshBAN" pitchFamily="2" charset="0"/>
                <a:cs typeface="NikoshBAN" pitchFamily="2" charset="0"/>
              </a:rPr>
              <a:t>?</a:t>
            </a:r>
            <a:endParaRPr lang="en-US" sz="2800" dirty="0">
              <a:latin typeface="NikoshBAN" pitchFamily="2" charset="0"/>
              <a:cs typeface="NikoshBAN" pitchFamily="2" charset="0"/>
            </a:endParaRPr>
          </a:p>
        </p:txBody>
      </p:sp>
      <p:sp>
        <p:nvSpPr>
          <p:cNvPr id="12" name="TextBox 11"/>
          <p:cNvSpPr txBox="1"/>
          <p:nvPr/>
        </p:nvSpPr>
        <p:spPr>
          <a:xfrm>
            <a:off x="5334000" y="3352800"/>
            <a:ext cx="1447800" cy="646331"/>
          </a:xfrm>
          <a:prstGeom prst="rect">
            <a:avLst/>
          </a:prstGeom>
          <a:solidFill>
            <a:srgbClr val="00B0F0"/>
          </a:solidFill>
          <a:ln>
            <a:noFill/>
          </a:ln>
          <a:effectLst/>
          <a:scene3d>
            <a:camera prst="orthographicFront">
              <a:rot lat="0" lon="0" rev="0"/>
            </a:camera>
            <a:lightRig rig="contrasting" dir="t">
              <a:rot lat="0" lon="0" rev="7800000"/>
            </a:lightRig>
          </a:scene3d>
          <a:sp3d>
            <a:bevelT w="139700" h="139700"/>
          </a:sp3d>
        </p:spPr>
        <p:txBody>
          <a:bodyPr wrap="square" rtlCol="0">
            <a:spAutoFit/>
          </a:bodyPr>
          <a:lstStyle/>
          <a:p>
            <a:pPr algn="ctr"/>
            <a:r>
              <a:rPr lang="bn-BD" sz="3600" dirty="0" smtClean="0">
                <a:latin typeface="NikoshBAN" pitchFamily="2" charset="0"/>
                <a:cs typeface="NikoshBAN" pitchFamily="2" charset="0"/>
              </a:rPr>
              <a:t>পাতা</a:t>
            </a:r>
            <a:endParaRPr lang="en-US" sz="3600" dirty="0">
              <a:latin typeface="NikoshBAN" pitchFamily="2" charset="0"/>
              <a:cs typeface="NikoshBAN" pitchFamily="2" charset="0"/>
            </a:endParaRPr>
          </a:p>
        </p:txBody>
      </p:sp>
      <p:sp>
        <p:nvSpPr>
          <p:cNvPr id="13" name="TextBox 12"/>
          <p:cNvSpPr txBox="1"/>
          <p:nvPr/>
        </p:nvSpPr>
        <p:spPr>
          <a:xfrm>
            <a:off x="2133600" y="457200"/>
            <a:ext cx="4495800" cy="769441"/>
          </a:xfrm>
          <a:prstGeom prst="rect">
            <a:avLst/>
          </a:prstGeom>
          <a:solidFill>
            <a:srgbClr val="00B0F0"/>
          </a:solidFill>
        </p:spPr>
        <p:txBody>
          <a:bodyPr wrap="square" rtlCol="0">
            <a:spAutoFit/>
          </a:bodyPr>
          <a:lstStyle/>
          <a:p>
            <a:pPr algn="ctr"/>
            <a:r>
              <a:rPr lang="bn-BD" sz="4400" dirty="0" smtClean="0">
                <a:latin typeface="NikoshBAN" pitchFamily="2" charset="0"/>
                <a:cs typeface="NikoshBAN" pitchFamily="2" charset="0"/>
              </a:rPr>
              <a:t>পাতার কাজ কি?</a:t>
            </a:r>
            <a:endParaRPr lang="en-US" sz="4400" dirty="0">
              <a:latin typeface="NikoshBAN" pitchFamily="2" charset="0"/>
              <a:cs typeface="NikoshBAN" pitchFamily="2" charset="0"/>
            </a:endParaRPr>
          </a:p>
        </p:txBody>
      </p:sp>
    </p:spTree>
    <p:extLst>
      <p:ext uri="{BB962C8B-B14F-4D97-AF65-F5344CB8AC3E}">
        <p14:creationId xmlns:p14="http://schemas.microsoft.com/office/powerpoint/2010/main" val="36106876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9" presetClass="path" presetSubtype="0" accel="50000" decel="50000" fill="hold" nodeType="clickEffect">
                                  <p:stCondLst>
                                    <p:cond delay="0"/>
                                  </p:stCondLst>
                                  <p:childTnLst>
                                    <p:animMotion origin="layout" path="M -2.22222E-6 1.7341E-7 L 0.54236 -0.17757 " pathEditMode="relative" rAng="0" ptsTypes="AA">
                                      <p:cBhvr>
                                        <p:cTn id="6" dur="2000" fill="hold"/>
                                        <p:tgtEl>
                                          <p:spTgt spid="7"/>
                                        </p:tgtEl>
                                        <p:attrNameLst>
                                          <p:attrName>ppt_x</p:attrName>
                                          <p:attrName>ppt_y</p:attrName>
                                        </p:attrNameLst>
                                      </p:cBhvr>
                                      <p:rCtr x="27100" y="-8900"/>
                                    </p:animMotion>
                                  </p:childTnLst>
                                </p:cTn>
                              </p:par>
                            </p:childTnLst>
                          </p:cTn>
                        </p:par>
                      </p:childTnLst>
                    </p:cTn>
                  </p:par>
                  <p:par>
                    <p:cTn id="7" fill="hold">
                      <p:stCondLst>
                        <p:cond delay="indefinite"/>
                      </p:stCondLst>
                      <p:childTnLst>
                        <p:par>
                          <p:cTn id="8" fill="hold">
                            <p:stCondLst>
                              <p:cond delay="0"/>
                            </p:stCondLst>
                            <p:childTnLst>
                              <p:par>
                                <p:cTn id="9" presetID="53" presetClass="entr" presetSubtype="0" fill="hold" grpId="0" nodeType="clickEffect">
                                  <p:stCondLst>
                                    <p:cond delay="0"/>
                                  </p:stCondLst>
                                  <p:childTnLst>
                                    <p:set>
                                      <p:cBhvr>
                                        <p:cTn id="10" dur="1" fill="hold">
                                          <p:stCondLst>
                                            <p:cond delay="0"/>
                                          </p:stCondLst>
                                        </p:cTn>
                                        <p:tgtEl>
                                          <p:spTgt spid="10"/>
                                        </p:tgtEl>
                                        <p:attrNameLst>
                                          <p:attrName>style.visibility</p:attrName>
                                        </p:attrNameLst>
                                      </p:cBhvr>
                                      <p:to>
                                        <p:strVal val="visible"/>
                                      </p:to>
                                    </p:set>
                                    <p:anim calcmode="lin" valueType="num">
                                      <p:cBhvr>
                                        <p:cTn id="11" dur="500" fill="hold"/>
                                        <p:tgtEl>
                                          <p:spTgt spid="10"/>
                                        </p:tgtEl>
                                        <p:attrNameLst>
                                          <p:attrName>ppt_w</p:attrName>
                                        </p:attrNameLst>
                                      </p:cBhvr>
                                      <p:tavLst>
                                        <p:tav tm="0">
                                          <p:val>
                                            <p:fltVal val="0"/>
                                          </p:val>
                                        </p:tav>
                                        <p:tav tm="100000">
                                          <p:val>
                                            <p:strVal val="#ppt_w"/>
                                          </p:val>
                                        </p:tav>
                                      </p:tavLst>
                                    </p:anim>
                                    <p:anim calcmode="lin" valueType="num">
                                      <p:cBhvr>
                                        <p:cTn id="12" dur="500" fill="hold"/>
                                        <p:tgtEl>
                                          <p:spTgt spid="10"/>
                                        </p:tgtEl>
                                        <p:attrNameLst>
                                          <p:attrName>ppt_h</p:attrName>
                                        </p:attrNameLst>
                                      </p:cBhvr>
                                      <p:tavLst>
                                        <p:tav tm="0">
                                          <p:val>
                                            <p:fltVal val="0"/>
                                          </p:val>
                                        </p:tav>
                                        <p:tav tm="100000">
                                          <p:val>
                                            <p:strVal val="#ppt_h"/>
                                          </p:val>
                                        </p:tav>
                                      </p:tavLst>
                                    </p:anim>
                                    <p:animEffect transition="in" filter="fade">
                                      <p:cBhvr>
                                        <p:cTn id="13" dur="500"/>
                                        <p:tgtEl>
                                          <p:spTgt spid="10"/>
                                        </p:tgtEl>
                                      </p:cBhvr>
                                    </p:animEffect>
                                  </p:childTnLst>
                                </p:cTn>
                              </p:par>
                            </p:childTnLst>
                          </p:cTn>
                        </p:par>
                      </p:childTnLst>
                    </p:cTn>
                  </p:par>
                  <p:par>
                    <p:cTn id="14" fill="hold">
                      <p:stCondLst>
                        <p:cond delay="indefinite"/>
                      </p:stCondLst>
                      <p:childTnLst>
                        <p:par>
                          <p:cTn id="15" fill="hold">
                            <p:stCondLst>
                              <p:cond delay="0"/>
                            </p:stCondLst>
                            <p:childTnLst>
                              <p:par>
                                <p:cTn id="16" presetID="29" presetClass="entr" presetSubtype="0" fill="hold" grpId="0" nodeType="clickEffect">
                                  <p:stCondLst>
                                    <p:cond delay="0"/>
                                  </p:stCondLst>
                                  <p:childTnLst>
                                    <p:set>
                                      <p:cBhvr>
                                        <p:cTn id="17" dur="1" fill="hold">
                                          <p:stCondLst>
                                            <p:cond delay="0"/>
                                          </p:stCondLst>
                                        </p:cTn>
                                        <p:tgtEl>
                                          <p:spTgt spid="12"/>
                                        </p:tgtEl>
                                        <p:attrNameLst>
                                          <p:attrName>style.visibility</p:attrName>
                                        </p:attrNameLst>
                                      </p:cBhvr>
                                      <p:to>
                                        <p:strVal val="visible"/>
                                      </p:to>
                                    </p:set>
                                    <p:anim calcmode="lin" valueType="num">
                                      <p:cBhvr>
                                        <p:cTn id="18" dur="1000" fill="hold"/>
                                        <p:tgtEl>
                                          <p:spTgt spid="12"/>
                                        </p:tgtEl>
                                        <p:attrNameLst>
                                          <p:attrName>ppt_x</p:attrName>
                                        </p:attrNameLst>
                                      </p:cBhvr>
                                      <p:tavLst>
                                        <p:tav tm="0">
                                          <p:val>
                                            <p:strVal val="#ppt_x-.2"/>
                                          </p:val>
                                        </p:tav>
                                        <p:tav tm="100000">
                                          <p:val>
                                            <p:strVal val="#ppt_x"/>
                                          </p:val>
                                        </p:tav>
                                      </p:tavLst>
                                    </p:anim>
                                    <p:anim calcmode="lin" valueType="num">
                                      <p:cBhvr>
                                        <p:cTn id="19" dur="1000" fill="hold"/>
                                        <p:tgtEl>
                                          <p:spTgt spid="12"/>
                                        </p:tgtEl>
                                        <p:attrNameLst>
                                          <p:attrName>ppt_y</p:attrName>
                                        </p:attrNameLst>
                                      </p:cBhvr>
                                      <p:tavLst>
                                        <p:tav tm="0">
                                          <p:val>
                                            <p:strVal val="#ppt_y"/>
                                          </p:val>
                                        </p:tav>
                                        <p:tav tm="100000">
                                          <p:val>
                                            <p:strVal val="#ppt_y"/>
                                          </p:val>
                                        </p:tav>
                                      </p:tavLst>
                                    </p:anim>
                                    <p:animEffect transition="in" filter="wipe(right)" prLst="gradientSize: 0.1">
                                      <p:cBhvr>
                                        <p:cTn id="20" dur="1000"/>
                                        <p:tgtEl>
                                          <p:spTgt spid="12"/>
                                        </p:tgtEl>
                                      </p:cBhvr>
                                    </p:animEffect>
                                  </p:childTnLst>
                                </p:cTn>
                              </p:par>
                            </p:childTnLst>
                          </p:cTn>
                        </p:par>
                      </p:childTnLst>
                    </p:cTn>
                  </p:par>
                  <p:par>
                    <p:cTn id="21" fill="hold">
                      <p:stCondLst>
                        <p:cond delay="indefinite"/>
                      </p:stCondLst>
                      <p:childTnLst>
                        <p:par>
                          <p:cTn id="22" fill="hold">
                            <p:stCondLst>
                              <p:cond delay="0"/>
                            </p:stCondLst>
                            <p:childTnLst>
                              <p:par>
                                <p:cTn id="23" presetID="29" presetClass="entr" presetSubtype="0" fill="hold" grpId="0" nodeType="clickEffect">
                                  <p:stCondLst>
                                    <p:cond delay="0"/>
                                  </p:stCondLst>
                                  <p:childTnLst>
                                    <p:set>
                                      <p:cBhvr>
                                        <p:cTn id="24" dur="1" fill="hold">
                                          <p:stCondLst>
                                            <p:cond delay="0"/>
                                          </p:stCondLst>
                                        </p:cTn>
                                        <p:tgtEl>
                                          <p:spTgt spid="13"/>
                                        </p:tgtEl>
                                        <p:attrNameLst>
                                          <p:attrName>style.visibility</p:attrName>
                                        </p:attrNameLst>
                                      </p:cBhvr>
                                      <p:to>
                                        <p:strVal val="visible"/>
                                      </p:to>
                                    </p:set>
                                    <p:anim calcmode="lin" valueType="num">
                                      <p:cBhvr>
                                        <p:cTn id="25" dur="1000" fill="hold"/>
                                        <p:tgtEl>
                                          <p:spTgt spid="13"/>
                                        </p:tgtEl>
                                        <p:attrNameLst>
                                          <p:attrName>ppt_x</p:attrName>
                                        </p:attrNameLst>
                                      </p:cBhvr>
                                      <p:tavLst>
                                        <p:tav tm="0">
                                          <p:val>
                                            <p:strVal val="#ppt_x-.2"/>
                                          </p:val>
                                        </p:tav>
                                        <p:tav tm="100000">
                                          <p:val>
                                            <p:strVal val="#ppt_x"/>
                                          </p:val>
                                        </p:tav>
                                      </p:tavLst>
                                    </p:anim>
                                    <p:anim calcmode="lin" valueType="num">
                                      <p:cBhvr>
                                        <p:cTn id="26" dur="1000" fill="hold"/>
                                        <p:tgtEl>
                                          <p:spTgt spid="13"/>
                                        </p:tgtEl>
                                        <p:attrNameLst>
                                          <p:attrName>ppt_y</p:attrName>
                                        </p:attrNameLst>
                                      </p:cBhvr>
                                      <p:tavLst>
                                        <p:tav tm="0">
                                          <p:val>
                                            <p:strVal val="#ppt_y"/>
                                          </p:val>
                                        </p:tav>
                                        <p:tav tm="100000">
                                          <p:val>
                                            <p:strVal val="#ppt_y"/>
                                          </p:val>
                                        </p:tav>
                                      </p:tavLst>
                                    </p:anim>
                                    <p:animEffect transition="in" filter="wipe(right)" prLst="gradientSize: 0.1">
                                      <p:cBhvr>
                                        <p:cTn id="27" dur="1000"/>
                                        <p:tgtEl>
                                          <p:spTgt spid="13"/>
                                        </p:tgtEl>
                                      </p:cBhvr>
                                    </p:animEffect>
                                  </p:childTnLst>
                                </p:cTn>
                              </p:par>
                            </p:childTnLst>
                          </p:cTn>
                        </p:par>
                      </p:childTnLst>
                    </p:cTn>
                  </p:par>
                  <p:par>
                    <p:cTn id="28" fill="hold">
                      <p:stCondLst>
                        <p:cond delay="indefinite"/>
                      </p:stCondLst>
                      <p:childTnLst>
                        <p:par>
                          <p:cTn id="29" fill="hold">
                            <p:stCondLst>
                              <p:cond delay="0"/>
                            </p:stCondLst>
                            <p:childTnLst>
                              <p:par>
                                <p:cTn id="30" presetID="29" presetClass="entr" presetSubtype="0" fill="hold" grpId="0" nodeType="clickEffect">
                                  <p:stCondLst>
                                    <p:cond delay="0"/>
                                  </p:stCondLst>
                                  <p:childTnLst>
                                    <p:set>
                                      <p:cBhvr>
                                        <p:cTn id="31" dur="1" fill="hold">
                                          <p:stCondLst>
                                            <p:cond delay="0"/>
                                          </p:stCondLst>
                                        </p:cTn>
                                        <p:tgtEl>
                                          <p:spTgt spid="9"/>
                                        </p:tgtEl>
                                        <p:attrNameLst>
                                          <p:attrName>style.visibility</p:attrName>
                                        </p:attrNameLst>
                                      </p:cBhvr>
                                      <p:to>
                                        <p:strVal val="visible"/>
                                      </p:to>
                                    </p:set>
                                    <p:anim calcmode="lin" valueType="num">
                                      <p:cBhvr>
                                        <p:cTn id="32" dur="1000" fill="hold"/>
                                        <p:tgtEl>
                                          <p:spTgt spid="9"/>
                                        </p:tgtEl>
                                        <p:attrNameLst>
                                          <p:attrName>ppt_x</p:attrName>
                                        </p:attrNameLst>
                                      </p:cBhvr>
                                      <p:tavLst>
                                        <p:tav tm="0">
                                          <p:val>
                                            <p:strVal val="#ppt_x-.2"/>
                                          </p:val>
                                        </p:tav>
                                        <p:tav tm="100000">
                                          <p:val>
                                            <p:strVal val="#ppt_x"/>
                                          </p:val>
                                        </p:tav>
                                      </p:tavLst>
                                    </p:anim>
                                    <p:anim calcmode="lin" valueType="num">
                                      <p:cBhvr>
                                        <p:cTn id="33" dur="1000" fill="hold"/>
                                        <p:tgtEl>
                                          <p:spTgt spid="9"/>
                                        </p:tgtEl>
                                        <p:attrNameLst>
                                          <p:attrName>ppt_y</p:attrName>
                                        </p:attrNameLst>
                                      </p:cBhvr>
                                      <p:tavLst>
                                        <p:tav tm="0">
                                          <p:val>
                                            <p:strVal val="#ppt_y"/>
                                          </p:val>
                                        </p:tav>
                                        <p:tav tm="100000">
                                          <p:val>
                                            <p:strVal val="#ppt_y"/>
                                          </p:val>
                                        </p:tav>
                                      </p:tavLst>
                                    </p:anim>
                                    <p:animEffect transition="in" filter="wipe(right)" prLst="gradientSize: 0.1">
                                      <p:cBhvr>
                                        <p:cTn id="34" dur="10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10" grpId="0"/>
      <p:bldP spid="12" grpId="0" animBg="1"/>
      <p:bldP spid="13"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morich.jpg"/>
          <p:cNvPicPr>
            <a:picLocks noChangeAspect="1"/>
          </p:cNvPicPr>
          <p:nvPr/>
        </p:nvPicPr>
        <p:blipFill>
          <a:blip r:embed="rId3"/>
          <a:stretch>
            <a:fillRect/>
          </a:stretch>
        </p:blipFill>
        <p:spPr>
          <a:xfrm>
            <a:off x="1295400" y="1905000"/>
            <a:ext cx="691157" cy="431292"/>
          </a:xfrm>
          <a:prstGeom prst="rect">
            <a:avLst/>
          </a:prstGeom>
        </p:spPr>
      </p:pic>
      <p:pic>
        <p:nvPicPr>
          <p:cNvPr id="6" name="Picture 5" descr="njhjk.jpg"/>
          <p:cNvPicPr>
            <a:picLocks noChangeAspect="1"/>
          </p:cNvPicPr>
          <p:nvPr/>
        </p:nvPicPr>
        <p:blipFill>
          <a:blip r:embed="rId4"/>
          <a:stretch>
            <a:fillRect/>
          </a:stretch>
        </p:blipFill>
        <p:spPr>
          <a:xfrm>
            <a:off x="1295400" y="1905000"/>
            <a:ext cx="685800" cy="406908"/>
          </a:xfrm>
          <a:prstGeom prst="rect">
            <a:avLst/>
          </a:prstGeom>
        </p:spPr>
      </p:pic>
      <p:sp>
        <p:nvSpPr>
          <p:cNvPr id="7" name="TextBox 6"/>
          <p:cNvSpPr txBox="1"/>
          <p:nvPr/>
        </p:nvSpPr>
        <p:spPr>
          <a:xfrm>
            <a:off x="5029200" y="4800600"/>
            <a:ext cx="3505200" cy="646331"/>
          </a:xfrm>
          <a:prstGeom prst="rect">
            <a:avLst/>
          </a:prstGeom>
          <a:solidFill>
            <a:srgbClr val="00B050"/>
          </a:solidFill>
          <a:ln>
            <a:noFill/>
          </a:ln>
          <a:effectLst>
            <a:outerShdw blurRad="57785" dist="33020" dir="3180000" algn="ctr">
              <a:srgbClr val="000000">
                <a:alpha val="30000"/>
              </a:srgbClr>
            </a:outerShdw>
          </a:effectLst>
          <a:scene3d>
            <a:camera prst="orthographicFront">
              <a:rot lat="0" lon="0" rev="0"/>
            </a:camera>
            <a:lightRig rig="brightRoom" dir="t">
              <a:rot lat="0" lon="0" rev="600000"/>
            </a:lightRig>
          </a:scene3d>
          <a:sp3d prstMaterial="metal">
            <a:bevelT w="38100" h="57150" prst="angle"/>
          </a:sp3d>
        </p:spPr>
        <p:txBody>
          <a:bodyPr wrap="square" rtlCol="0">
            <a:spAutoFit/>
          </a:bodyPr>
          <a:lstStyle/>
          <a:p>
            <a:pPr algn="ctr"/>
            <a:r>
              <a:rPr lang="bn-BD" sz="3600" dirty="0" smtClean="0">
                <a:latin typeface="NikoshBAN" pitchFamily="2" charset="0"/>
                <a:cs typeface="NikoshBAN" pitchFamily="2" charset="0"/>
              </a:rPr>
              <a:t>ফুল থেকে ফল হয়।</a:t>
            </a:r>
            <a:endParaRPr lang="en-US" sz="3600" dirty="0">
              <a:latin typeface="NikoshBAN" pitchFamily="2" charset="0"/>
              <a:cs typeface="NikoshBAN" pitchFamily="2" charset="0"/>
            </a:endParaRPr>
          </a:p>
        </p:txBody>
      </p:sp>
      <p:sp>
        <p:nvSpPr>
          <p:cNvPr id="11" name="TextBox 10"/>
          <p:cNvSpPr txBox="1"/>
          <p:nvPr/>
        </p:nvSpPr>
        <p:spPr>
          <a:xfrm>
            <a:off x="6248400" y="1777425"/>
            <a:ext cx="838200" cy="584775"/>
          </a:xfrm>
          <a:prstGeom prst="rect">
            <a:avLst/>
          </a:prstGeom>
          <a:noFill/>
        </p:spPr>
        <p:txBody>
          <a:bodyPr wrap="square" rtlCol="0">
            <a:spAutoFit/>
          </a:bodyPr>
          <a:lstStyle/>
          <a:p>
            <a:r>
              <a:rPr lang="bn-BD" sz="3200" dirty="0" smtClean="0">
                <a:latin typeface="NikoshBAN" pitchFamily="2" charset="0"/>
                <a:cs typeface="NikoshBAN" pitchFamily="2" charset="0"/>
              </a:rPr>
              <a:t>?</a:t>
            </a:r>
            <a:endParaRPr lang="en-US" sz="3200" dirty="0">
              <a:latin typeface="NikoshBAN" pitchFamily="2" charset="0"/>
              <a:cs typeface="NikoshBAN" pitchFamily="2" charset="0"/>
            </a:endParaRPr>
          </a:p>
        </p:txBody>
      </p:sp>
      <p:sp>
        <p:nvSpPr>
          <p:cNvPr id="14" name="TextBox 13"/>
          <p:cNvSpPr txBox="1"/>
          <p:nvPr/>
        </p:nvSpPr>
        <p:spPr>
          <a:xfrm>
            <a:off x="6248400" y="1676400"/>
            <a:ext cx="1295400" cy="646331"/>
          </a:xfrm>
          <a:prstGeom prst="rect">
            <a:avLst/>
          </a:prstGeom>
          <a:solidFill>
            <a:srgbClr val="00B050"/>
          </a:solidFill>
          <a:ln>
            <a:noFill/>
          </a:ln>
          <a:effectLst/>
          <a:scene3d>
            <a:camera prst="orthographicFront">
              <a:rot lat="0" lon="0" rev="0"/>
            </a:camera>
            <a:lightRig rig="contrasting" dir="t">
              <a:rot lat="0" lon="0" rev="7800000"/>
            </a:lightRig>
          </a:scene3d>
          <a:sp3d>
            <a:bevelT w="139700" h="139700"/>
          </a:sp3d>
        </p:spPr>
        <p:txBody>
          <a:bodyPr wrap="square" rtlCol="0">
            <a:spAutoFit/>
          </a:bodyPr>
          <a:lstStyle/>
          <a:p>
            <a:pPr algn="ctr"/>
            <a:r>
              <a:rPr lang="bn-BD" sz="3600" dirty="0" smtClean="0">
                <a:latin typeface="NikoshBAN" pitchFamily="2" charset="0"/>
                <a:cs typeface="NikoshBAN" pitchFamily="2" charset="0"/>
              </a:rPr>
              <a:t>ফুল</a:t>
            </a:r>
            <a:endParaRPr lang="en-US" sz="3600" dirty="0">
              <a:latin typeface="NikoshBAN" pitchFamily="2" charset="0"/>
              <a:cs typeface="NikoshBAN" pitchFamily="2" charset="0"/>
            </a:endParaRPr>
          </a:p>
        </p:txBody>
      </p:sp>
      <p:sp>
        <p:nvSpPr>
          <p:cNvPr id="15" name="TextBox 14"/>
          <p:cNvSpPr txBox="1"/>
          <p:nvPr/>
        </p:nvSpPr>
        <p:spPr>
          <a:xfrm>
            <a:off x="6629400" y="3048000"/>
            <a:ext cx="685800" cy="584775"/>
          </a:xfrm>
          <a:prstGeom prst="rect">
            <a:avLst/>
          </a:prstGeom>
          <a:noFill/>
        </p:spPr>
        <p:txBody>
          <a:bodyPr wrap="square" rtlCol="0">
            <a:spAutoFit/>
          </a:bodyPr>
          <a:lstStyle/>
          <a:p>
            <a:r>
              <a:rPr lang="bn-BD" sz="3200" dirty="0" smtClean="0">
                <a:latin typeface="NikoshBAN" pitchFamily="2" charset="0"/>
                <a:cs typeface="NikoshBAN" pitchFamily="2" charset="0"/>
              </a:rPr>
              <a:t>?</a:t>
            </a:r>
            <a:endParaRPr lang="en-US" sz="3200" dirty="0">
              <a:latin typeface="NikoshBAN" pitchFamily="2" charset="0"/>
              <a:cs typeface="NikoshBAN" pitchFamily="2" charset="0"/>
            </a:endParaRPr>
          </a:p>
        </p:txBody>
      </p:sp>
      <p:sp>
        <p:nvSpPr>
          <p:cNvPr id="16" name="TextBox 15"/>
          <p:cNvSpPr txBox="1"/>
          <p:nvPr/>
        </p:nvSpPr>
        <p:spPr>
          <a:xfrm>
            <a:off x="6705600" y="2971800"/>
            <a:ext cx="1447800" cy="646331"/>
          </a:xfrm>
          <a:prstGeom prst="rect">
            <a:avLst/>
          </a:prstGeom>
          <a:solidFill>
            <a:srgbClr val="00B050"/>
          </a:solidFill>
          <a:ln>
            <a:noFill/>
          </a:ln>
          <a:effectLst/>
          <a:scene3d>
            <a:camera prst="orthographicFront">
              <a:rot lat="0" lon="0" rev="0"/>
            </a:camera>
            <a:lightRig rig="contrasting" dir="t">
              <a:rot lat="0" lon="0" rev="7800000"/>
            </a:lightRig>
          </a:scene3d>
          <a:sp3d>
            <a:bevelT w="139700" h="139700"/>
          </a:sp3d>
        </p:spPr>
        <p:txBody>
          <a:bodyPr wrap="square" rtlCol="0">
            <a:spAutoFit/>
          </a:bodyPr>
          <a:lstStyle/>
          <a:p>
            <a:pPr algn="ctr"/>
            <a:r>
              <a:rPr lang="bn-BD" sz="3600" dirty="0" smtClean="0">
                <a:latin typeface="NikoshBAN" pitchFamily="2" charset="0"/>
                <a:cs typeface="NikoshBAN" pitchFamily="2" charset="0"/>
              </a:rPr>
              <a:t>ফল</a:t>
            </a:r>
            <a:endParaRPr lang="en-US" sz="3600" dirty="0">
              <a:latin typeface="NikoshBAN" pitchFamily="2" charset="0"/>
              <a:cs typeface="NikoshBAN" pitchFamily="2" charset="0"/>
            </a:endParaRPr>
          </a:p>
        </p:txBody>
      </p:sp>
      <p:sp>
        <p:nvSpPr>
          <p:cNvPr id="17" name="TextBox 16"/>
          <p:cNvSpPr txBox="1"/>
          <p:nvPr/>
        </p:nvSpPr>
        <p:spPr>
          <a:xfrm>
            <a:off x="2209800" y="228600"/>
            <a:ext cx="3581400" cy="769441"/>
          </a:xfrm>
          <a:prstGeom prst="rect">
            <a:avLst/>
          </a:prstGeom>
          <a:solidFill>
            <a:srgbClr val="00B050"/>
          </a:solidFill>
        </p:spPr>
        <p:txBody>
          <a:bodyPr wrap="square" rtlCol="0">
            <a:spAutoFit/>
          </a:bodyPr>
          <a:lstStyle/>
          <a:p>
            <a:pPr algn="ctr"/>
            <a:r>
              <a:rPr lang="bn-BD" sz="4400" dirty="0" smtClean="0">
                <a:latin typeface="NikoshBAN" pitchFamily="2" charset="0"/>
                <a:cs typeface="NikoshBAN" pitchFamily="2" charset="0"/>
              </a:rPr>
              <a:t>ফুল থেকে কি হয়?</a:t>
            </a:r>
            <a:endParaRPr lang="en-US" sz="4400" dirty="0">
              <a:latin typeface="NikoshBAN" pitchFamily="2" charset="0"/>
              <a:cs typeface="NikoshBAN" pitchFamily="2" charset="0"/>
            </a:endParaRPr>
          </a:p>
        </p:txBody>
      </p:sp>
      <p:grpSp>
        <p:nvGrpSpPr>
          <p:cNvPr id="19" name="Group 18"/>
          <p:cNvGrpSpPr/>
          <p:nvPr/>
        </p:nvGrpSpPr>
        <p:grpSpPr>
          <a:xfrm>
            <a:off x="457200" y="1143000"/>
            <a:ext cx="3805428" cy="5257800"/>
            <a:chOff x="304800" y="838200"/>
            <a:chExt cx="3957828" cy="5562600"/>
          </a:xfrm>
        </p:grpSpPr>
        <p:pic>
          <p:nvPicPr>
            <p:cNvPr id="4" name="Picture 3" descr="bbgg.jpg"/>
            <p:cNvPicPr>
              <a:picLocks noChangeAspect="1"/>
            </p:cNvPicPr>
            <p:nvPr/>
          </p:nvPicPr>
          <p:blipFill>
            <a:blip r:embed="rId5"/>
            <a:srcRect b="4193"/>
            <a:stretch>
              <a:fillRect/>
            </a:stretch>
          </p:blipFill>
          <p:spPr>
            <a:xfrm>
              <a:off x="304800" y="838200"/>
              <a:ext cx="3957828" cy="5562600"/>
            </a:xfrm>
            <a:prstGeom prst="rect">
              <a:avLst/>
            </a:prstGeom>
          </p:spPr>
        </p:pic>
        <p:sp>
          <p:nvSpPr>
            <p:cNvPr id="13" name="TextBox 12"/>
            <p:cNvSpPr txBox="1"/>
            <p:nvPr/>
          </p:nvSpPr>
          <p:spPr>
            <a:xfrm>
              <a:off x="609600" y="3505200"/>
              <a:ext cx="1371600" cy="369332"/>
            </a:xfrm>
            <a:prstGeom prst="rect">
              <a:avLst/>
            </a:prstGeom>
            <a:blipFill>
              <a:blip r:embed="rId6"/>
              <a:tile tx="0" ty="0" sx="100000" sy="100000" flip="none" algn="tl"/>
            </a:blipFill>
          </p:spPr>
          <p:txBody>
            <a:bodyPr wrap="square" rtlCol="0">
              <a:spAutoFit/>
            </a:bodyPr>
            <a:lstStyle/>
            <a:p>
              <a:endParaRPr lang="en-US" dirty="0"/>
            </a:p>
          </p:txBody>
        </p:sp>
      </p:grpSp>
      <p:cxnSp>
        <p:nvCxnSpPr>
          <p:cNvPr id="20" name="Straight Arrow Connector 19"/>
          <p:cNvCxnSpPr/>
          <p:nvPr/>
        </p:nvCxnSpPr>
        <p:spPr>
          <a:xfrm flipV="1">
            <a:off x="1638300" y="2174089"/>
            <a:ext cx="4419600" cy="76200"/>
          </a:xfrm>
          <a:prstGeom prst="straightConnector1">
            <a:avLst/>
          </a:prstGeom>
          <a:ln w="28575">
            <a:solidFill>
              <a:srgbClr val="00B0F0"/>
            </a:solidFill>
            <a:tailEnd type="arrow"/>
          </a:ln>
        </p:spPr>
        <p:style>
          <a:lnRef idx="1">
            <a:schemeClr val="accent1"/>
          </a:lnRef>
          <a:fillRef idx="0">
            <a:schemeClr val="accent1"/>
          </a:fillRef>
          <a:effectRef idx="0">
            <a:schemeClr val="accent1"/>
          </a:effectRef>
          <a:fontRef idx="minor">
            <a:schemeClr val="tx1"/>
          </a:fontRef>
        </p:style>
      </p:cxnSp>
      <p:cxnSp>
        <p:nvCxnSpPr>
          <p:cNvPr id="21" name="Straight Arrow Connector 20"/>
          <p:cNvCxnSpPr/>
          <p:nvPr/>
        </p:nvCxnSpPr>
        <p:spPr>
          <a:xfrm>
            <a:off x="1295400" y="2059434"/>
            <a:ext cx="5334000" cy="1447800"/>
          </a:xfrm>
          <a:prstGeom prst="straightConnector1">
            <a:avLst/>
          </a:prstGeom>
          <a:ln w="38100">
            <a:solidFill>
              <a:srgbClr val="00B0F0"/>
            </a:solidFill>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165090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9" presetClass="entr" presetSubtype="0" fill="hold" nodeType="clickEffect">
                                  <p:stCondLst>
                                    <p:cond delay="0"/>
                                  </p:stCondLst>
                                  <p:childTnLst>
                                    <p:set>
                                      <p:cBhvr>
                                        <p:cTn id="6" dur="1" fill="hold">
                                          <p:stCondLst>
                                            <p:cond delay="0"/>
                                          </p:stCondLst>
                                        </p:cTn>
                                        <p:tgtEl>
                                          <p:spTgt spid="20"/>
                                        </p:tgtEl>
                                        <p:attrNameLst>
                                          <p:attrName>style.visibility</p:attrName>
                                        </p:attrNameLst>
                                      </p:cBhvr>
                                      <p:to>
                                        <p:strVal val="visible"/>
                                      </p:to>
                                    </p:set>
                                    <p:anim calcmode="lin" valueType="num">
                                      <p:cBhvr>
                                        <p:cTn id="7" dur="1000" fill="hold"/>
                                        <p:tgtEl>
                                          <p:spTgt spid="20"/>
                                        </p:tgtEl>
                                        <p:attrNameLst>
                                          <p:attrName>ppt_x</p:attrName>
                                        </p:attrNameLst>
                                      </p:cBhvr>
                                      <p:tavLst>
                                        <p:tav tm="0">
                                          <p:val>
                                            <p:strVal val="#ppt_x-.2"/>
                                          </p:val>
                                        </p:tav>
                                        <p:tav tm="100000">
                                          <p:val>
                                            <p:strVal val="#ppt_x"/>
                                          </p:val>
                                        </p:tav>
                                      </p:tavLst>
                                    </p:anim>
                                    <p:anim calcmode="lin" valueType="num">
                                      <p:cBhvr>
                                        <p:cTn id="8" dur="1000" fill="hold"/>
                                        <p:tgtEl>
                                          <p:spTgt spid="20"/>
                                        </p:tgtEl>
                                        <p:attrNameLst>
                                          <p:attrName>ppt_y</p:attrName>
                                        </p:attrNameLst>
                                      </p:cBhvr>
                                      <p:tavLst>
                                        <p:tav tm="0">
                                          <p:val>
                                            <p:strVal val="#ppt_y"/>
                                          </p:val>
                                        </p:tav>
                                        <p:tav tm="100000">
                                          <p:val>
                                            <p:strVal val="#ppt_y"/>
                                          </p:val>
                                        </p:tav>
                                      </p:tavLst>
                                    </p:anim>
                                    <p:animEffect transition="in" filter="wipe(right)" prLst="gradientSize: 0.1">
                                      <p:cBhvr>
                                        <p:cTn id="9" dur="1000"/>
                                        <p:tgtEl>
                                          <p:spTgt spid="20"/>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0" fill="hold" grpId="0" nodeType="clickEffect">
                                  <p:stCondLst>
                                    <p:cond delay="0"/>
                                  </p:stCondLst>
                                  <p:childTnLst>
                                    <p:set>
                                      <p:cBhvr>
                                        <p:cTn id="13" dur="1" fill="hold">
                                          <p:stCondLst>
                                            <p:cond delay="0"/>
                                          </p:stCondLst>
                                        </p:cTn>
                                        <p:tgtEl>
                                          <p:spTgt spid="11"/>
                                        </p:tgtEl>
                                        <p:attrNameLst>
                                          <p:attrName>style.visibility</p:attrName>
                                        </p:attrNameLst>
                                      </p:cBhvr>
                                      <p:to>
                                        <p:strVal val="visible"/>
                                      </p:to>
                                    </p:set>
                                    <p:anim calcmode="lin" valueType="num">
                                      <p:cBhvr>
                                        <p:cTn id="14" dur="500" fill="hold"/>
                                        <p:tgtEl>
                                          <p:spTgt spid="11"/>
                                        </p:tgtEl>
                                        <p:attrNameLst>
                                          <p:attrName>ppt_w</p:attrName>
                                        </p:attrNameLst>
                                      </p:cBhvr>
                                      <p:tavLst>
                                        <p:tav tm="0">
                                          <p:val>
                                            <p:fltVal val="0"/>
                                          </p:val>
                                        </p:tav>
                                        <p:tav tm="100000">
                                          <p:val>
                                            <p:strVal val="#ppt_w"/>
                                          </p:val>
                                        </p:tav>
                                      </p:tavLst>
                                    </p:anim>
                                    <p:anim calcmode="lin" valueType="num">
                                      <p:cBhvr>
                                        <p:cTn id="15" dur="500" fill="hold"/>
                                        <p:tgtEl>
                                          <p:spTgt spid="11"/>
                                        </p:tgtEl>
                                        <p:attrNameLst>
                                          <p:attrName>ppt_h</p:attrName>
                                        </p:attrNameLst>
                                      </p:cBhvr>
                                      <p:tavLst>
                                        <p:tav tm="0">
                                          <p:val>
                                            <p:fltVal val="0"/>
                                          </p:val>
                                        </p:tav>
                                        <p:tav tm="100000">
                                          <p:val>
                                            <p:strVal val="#ppt_h"/>
                                          </p:val>
                                        </p:tav>
                                      </p:tavLst>
                                    </p:anim>
                                    <p:animEffect transition="in" filter="fade">
                                      <p:cBhvr>
                                        <p:cTn id="16" dur="500"/>
                                        <p:tgtEl>
                                          <p:spTgt spid="11"/>
                                        </p:tgtEl>
                                      </p:cBhvr>
                                    </p:animEffect>
                                  </p:childTnLst>
                                </p:cTn>
                              </p:par>
                            </p:childTnLst>
                          </p:cTn>
                        </p:par>
                      </p:childTnLst>
                    </p:cTn>
                  </p:par>
                  <p:par>
                    <p:cTn id="17" fill="hold">
                      <p:stCondLst>
                        <p:cond delay="indefinite"/>
                      </p:stCondLst>
                      <p:childTnLst>
                        <p:par>
                          <p:cTn id="18" fill="hold">
                            <p:stCondLst>
                              <p:cond delay="0"/>
                            </p:stCondLst>
                            <p:childTnLst>
                              <p:par>
                                <p:cTn id="19" presetID="29" presetClass="entr" presetSubtype="0" fill="hold" grpId="0" nodeType="clickEffect">
                                  <p:stCondLst>
                                    <p:cond delay="0"/>
                                  </p:stCondLst>
                                  <p:childTnLst>
                                    <p:set>
                                      <p:cBhvr>
                                        <p:cTn id="20" dur="1" fill="hold">
                                          <p:stCondLst>
                                            <p:cond delay="0"/>
                                          </p:stCondLst>
                                        </p:cTn>
                                        <p:tgtEl>
                                          <p:spTgt spid="14"/>
                                        </p:tgtEl>
                                        <p:attrNameLst>
                                          <p:attrName>style.visibility</p:attrName>
                                        </p:attrNameLst>
                                      </p:cBhvr>
                                      <p:to>
                                        <p:strVal val="visible"/>
                                      </p:to>
                                    </p:set>
                                    <p:anim calcmode="lin" valueType="num">
                                      <p:cBhvr>
                                        <p:cTn id="21" dur="1000" fill="hold"/>
                                        <p:tgtEl>
                                          <p:spTgt spid="14"/>
                                        </p:tgtEl>
                                        <p:attrNameLst>
                                          <p:attrName>ppt_x</p:attrName>
                                        </p:attrNameLst>
                                      </p:cBhvr>
                                      <p:tavLst>
                                        <p:tav tm="0">
                                          <p:val>
                                            <p:strVal val="#ppt_x-.2"/>
                                          </p:val>
                                        </p:tav>
                                        <p:tav tm="100000">
                                          <p:val>
                                            <p:strVal val="#ppt_x"/>
                                          </p:val>
                                        </p:tav>
                                      </p:tavLst>
                                    </p:anim>
                                    <p:anim calcmode="lin" valueType="num">
                                      <p:cBhvr>
                                        <p:cTn id="22" dur="1000" fill="hold"/>
                                        <p:tgtEl>
                                          <p:spTgt spid="14"/>
                                        </p:tgtEl>
                                        <p:attrNameLst>
                                          <p:attrName>ppt_y</p:attrName>
                                        </p:attrNameLst>
                                      </p:cBhvr>
                                      <p:tavLst>
                                        <p:tav tm="0">
                                          <p:val>
                                            <p:strVal val="#ppt_y"/>
                                          </p:val>
                                        </p:tav>
                                        <p:tav tm="100000">
                                          <p:val>
                                            <p:strVal val="#ppt_y"/>
                                          </p:val>
                                        </p:tav>
                                      </p:tavLst>
                                    </p:anim>
                                    <p:animEffect transition="in" filter="wipe(right)" prLst="gradientSize: 0.1">
                                      <p:cBhvr>
                                        <p:cTn id="23" dur="1000"/>
                                        <p:tgtEl>
                                          <p:spTgt spid="14"/>
                                        </p:tgtEl>
                                      </p:cBhvr>
                                    </p:animEffect>
                                  </p:childTnLst>
                                </p:cTn>
                              </p:par>
                            </p:childTnLst>
                          </p:cTn>
                        </p:par>
                      </p:childTnLst>
                    </p:cTn>
                  </p:par>
                  <p:par>
                    <p:cTn id="24" fill="hold">
                      <p:stCondLst>
                        <p:cond delay="indefinite"/>
                      </p:stCondLst>
                      <p:childTnLst>
                        <p:par>
                          <p:cTn id="25" fill="hold">
                            <p:stCondLst>
                              <p:cond delay="0"/>
                            </p:stCondLst>
                            <p:childTnLst>
                              <p:par>
                                <p:cTn id="26" presetID="29" presetClass="entr" presetSubtype="0" fill="hold" nodeType="clickEffect">
                                  <p:stCondLst>
                                    <p:cond delay="0"/>
                                  </p:stCondLst>
                                  <p:childTnLst>
                                    <p:set>
                                      <p:cBhvr>
                                        <p:cTn id="27" dur="1" fill="hold">
                                          <p:stCondLst>
                                            <p:cond delay="0"/>
                                          </p:stCondLst>
                                        </p:cTn>
                                        <p:tgtEl>
                                          <p:spTgt spid="21"/>
                                        </p:tgtEl>
                                        <p:attrNameLst>
                                          <p:attrName>style.visibility</p:attrName>
                                        </p:attrNameLst>
                                      </p:cBhvr>
                                      <p:to>
                                        <p:strVal val="visible"/>
                                      </p:to>
                                    </p:set>
                                    <p:anim calcmode="lin" valueType="num">
                                      <p:cBhvr>
                                        <p:cTn id="28" dur="1000" fill="hold"/>
                                        <p:tgtEl>
                                          <p:spTgt spid="21"/>
                                        </p:tgtEl>
                                        <p:attrNameLst>
                                          <p:attrName>ppt_x</p:attrName>
                                        </p:attrNameLst>
                                      </p:cBhvr>
                                      <p:tavLst>
                                        <p:tav tm="0">
                                          <p:val>
                                            <p:strVal val="#ppt_x-.2"/>
                                          </p:val>
                                        </p:tav>
                                        <p:tav tm="100000">
                                          <p:val>
                                            <p:strVal val="#ppt_x"/>
                                          </p:val>
                                        </p:tav>
                                      </p:tavLst>
                                    </p:anim>
                                    <p:anim calcmode="lin" valueType="num">
                                      <p:cBhvr>
                                        <p:cTn id="29" dur="1000" fill="hold"/>
                                        <p:tgtEl>
                                          <p:spTgt spid="21"/>
                                        </p:tgtEl>
                                        <p:attrNameLst>
                                          <p:attrName>ppt_y</p:attrName>
                                        </p:attrNameLst>
                                      </p:cBhvr>
                                      <p:tavLst>
                                        <p:tav tm="0">
                                          <p:val>
                                            <p:strVal val="#ppt_y"/>
                                          </p:val>
                                        </p:tav>
                                        <p:tav tm="100000">
                                          <p:val>
                                            <p:strVal val="#ppt_y"/>
                                          </p:val>
                                        </p:tav>
                                      </p:tavLst>
                                    </p:anim>
                                    <p:animEffect transition="in" filter="wipe(right)" prLst="gradientSize: 0.1">
                                      <p:cBhvr>
                                        <p:cTn id="30" dur="1000"/>
                                        <p:tgtEl>
                                          <p:spTgt spid="21"/>
                                        </p:tgtEl>
                                      </p:cBhvr>
                                    </p:animEffect>
                                  </p:childTnLst>
                                </p:cTn>
                              </p:par>
                            </p:childTnLst>
                          </p:cTn>
                        </p:par>
                      </p:childTnLst>
                    </p:cTn>
                  </p:par>
                  <p:par>
                    <p:cTn id="31" fill="hold">
                      <p:stCondLst>
                        <p:cond delay="indefinite"/>
                      </p:stCondLst>
                      <p:childTnLst>
                        <p:par>
                          <p:cTn id="32" fill="hold">
                            <p:stCondLst>
                              <p:cond delay="0"/>
                            </p:stCondLst>
                            <p:childTnLst>
                              <p:par>
                                <p:cTn id="33" presetID="55" presetClass="exit" presetSubtype="0" fill="hold" nodeType="clickEffect">
                                  <p:stCondLst>
                                    <p:cond delay="0"/>
                                  </p:stCondLst>
                                  <p:childTnLst>
                                    <p:anim calcmode="lin" valueType="num">
                                      <p:cBhvr>
                                        <p:cTn id="34" dur="1000"/>
                                        <p:tgtEl>
                                          <p:spTgt spid="6"/>
                                        </p:tgtEl>
                                        <p:attrNameLst>
                                          <p:attrName>ppt_w</p:attrName>
                                        </p:attrNameLst>
                                      </p:cBhvr>
                                      <p:tavLst>
                                        <p:tav tm="0">
                                          <p:val>
                                            <p:strVal val="ppt_w"/>
                                          </p:val>
                                        </p:tav>
                                        <p:tav tm="100000">
                                          <p:val>
                                            <p:strVal val="ppt_w*0.70"/>
                                          </p:val>
                                        </p:tav>
                                      </p:tavLst>
                                    </p:anim>
                                    <p:anim calcmode="lin" valueType="num">
                                      <p:cBhvr>
                                        <p:cTn id="35" dur="1000"/>
                                        <p:tgtEl>
                                          <p:spTgt spid="6"/>
                                        </p:tgtEl>
                                        <p:attrNameLst>
                                          <p:attrName>ppt_h</p:attrName>
                                        </p:attrNameLst>
                                      </p:cBhvr>
                                      <p:tavLst>
                                        <p:tav tm="0">
                                          <p:val>
                                            <p:strVal val="ppt_h"/>
                                          </p:val>
                                        </p:tav>
                                        <p:tav tm="100000">
                                          <p:val>
                                            <p:strVal val="ppt_h"/>
                                          </p:val>
                                        </p:tav>
                                      </p:tavLst>
                                    </p:anim>
                                    <p:animEffect transition="out" filter="fade">
                                      <p:cBhvr>
                                        <p:cTn id="36" dur="1000"/>
                                        <p:tgtEl>
                                          <p:spTgt spid="6"/>
                                        </p:tgtEl>
                                      </p:cBhvr>
                                    </p:animEffect>
                                    <p:set>
                                      <p:cBhvr>
                                        <p:cTn id="37" dur="1" fill="hold">
                                          <p:stCondLst>
                                            <p:cond delay="999"/>
                                          </p:stCondLst>
                                        </p:cTn>
                                        <p:tgtEl>
                                          <p:spTgt spid="6"/>
                                        </p:tgtEl>
                                        <p:attrNameLst>
                                          <p:attrName>style.visibility</p:attrName>
                                        </p:attrNameLst>
                                      </p:cBhvr>
                                      <p:to>
                                        <p:strVal val="hidden"/>
                                      </p:to>
                                    </p:set>
                                  </p:childTnLst>
                                </p:cTn>
                              </p:par>
                            </p:childTnLst>
                          </p:cTn>
                        </p:par>
                      </p:childTnLst>
                    </p:cTn>
                  </p:par>
                  <p:par>
                    <p:cTn id="38" fill="hold">
                      <p:stCondLst>
                        <p:cond delay="indefinite"/>
                      </p:stCondLst>
                      <p:childTnLst>
                        <p:par>
                          <p:cTn id="39" fill="hold">
                            <p:stCondLst>
                              <p:cond delay="0"/>
                            </p:stCondLst>
                            <p:childTnLst>
                              <p:par>
                                <p:cTn id="40" presetID="53" presetClass="entr" presetSubtype="0" fill="hold" grpId="0" nodeType="clickEffect">
                                  <p:stCondLst>
                                    <p:cond delay="0"/>
                                  </p:stCondLst>
                                  <p:childTnLst>
                                    <p:set>
                                      <p:cBhvr>
                                        <p:cTn id="41" dur="1" fill="hold">
                                          <p:stCondLst>
                                            <p:cond delay="0"/>
                                          </p:stCondLst>
                                        </p:cTn>
                                        <p:tgtEl>
                                          <p:spTgt spid="15"/>
                                        </p:tgtEl>
                                        <p:attrNameLst>
                                          <p:attrName>style.visibility</p:attrName>
                                        </p:attrNameLst>
                                      </p:cBhvr>
                                      <p:to>
                                        <p:strVal val="visible"/>
                                      </p:to>
                                    </p:set>
                                    <p:anim calcmode="lin" valueType="num">
                                      <p:cBhvr>
                                        <p:cTn id="42" dur="500" fill="hold"/>
                                        <p:tgtEl>
                                          <p:spTgt spid="15"/>
                                        </p:tgtEl>
                                        <p:attrNameLst>
                                          <p:attrName>ppt_w</p:attrName>
                                        </p:attrNameLst>
                                      </p:cBhvr>
                                      <p:tavLst>
                                        <p:tav tm="0">
                                          <p:val>
                                            <p:fltVal val="0"/>
                                          </p:val>
                                        </p:tav>
                                        <p:tav tm="100000">
                                          <p:val>
                                            <p:strVal val="#ppt_w"/>
                                          </p:val>
                                        </p:tav>
                                      </p:tavLst>
                                    </p:anim>
                                    <p:anim calcmode="lin" valueType="num">
                                      <p:cBhvr>
                                        <p:cTn id="43" dur="500" fill="hold"/>
                                        <p:tgtEl>
                                          <p:spTgt spid="15"/>
                                        </p:tgtEl>
                                        <p:attrNameLst>
                                          <p:attrName>ppt_h</p:attrName>
                                        </p:attrNameLst>
                                      </p:cBhvr>
                                      <p:tavLst>
                                        <p:tav tm="0">
                                          <p:val>
                                            <p:fltVal val="0"/>
                                          </p:val>
                                        </p:tav>
                                        <p:tav tm="100000">
                                          <p:val>
                                            <p:strVal val="#ppt_h"/>
                                          </p:val>
                                        </p:tav>
                                      </p:tavLst>
                                    </p:anim>
                                    <p:animEffect transition="in" filter="fade">
                                      <p:cBhvr>
                                        <p:cTn id="44" dur="500"/>
                                        <p:tgtEl>
                                          <p:spTgt spid="15"/>
                                        </p:tgtEl>
                                      </p:cBhvr>
                                    </p:animEffect>
                                  </p:childTnLst>
                                </p:cTn>
                              </p:par>
                            </p:childTnLst>
                          </p:cTn>
                        </p:par>
                      </p:childTnLst>
                    </p:cTn>
                  </p:par>
                  <p:par>
                    <p:cTn id="45" fill="hold">
                      <p:stCondLst>
                        <p:cond delay="indefinite"/>
                      </p:stCondLst>
                      <p:childTnLst>
                        <p:par>
                          <p:cTn id="46" fill="hold">
                            <p:stCondLst>
                              <p:cond delay="0"/>
                            </p:stCondLst>
                            <p:childTnLst>
                              <p:par>
                                <p:cTn id="47" presetID="29" presetClass="entr" presetSubtype="0" fill="hold" grpId="0" nodeType="clickEffect">
                                  <p:stCondLst>
                                    <p:cond delay="0"/>
                                  </p:stCondLst>
                                  <p:childTnLst>
                                    <p:set>
                                      <p:cBhvr>
                                        <p:cTn id="48" dur="1" fill="hold">
                                          <p:stCondLst>
                                            <p:cond delay="0"/>
                                          </p:stCondLst>
                                        </p:cTn>
                                        <p:tgtEl>
                                          <p:spTgt spid="16"/>
                                        </p:tgtEl>
                                        <p:attrNameLst>
                                          <p:attrName>style.visibility</p:attrName>
                                        </p:attrNameLst>
                                      </p:cBhvr>
                                      <p:to>
                                        <p:strVal val="visible"/>
                                      </p:to>
                                    </p:set>
                                    <p:anim calcmode="lin" valueType="num">
                                      <p:cBhvr>
                                        <p:cTn id="49" dur="1000" fill="hold"/>
                                        <p:tgtEl>
                                          <p:spTgt spid="16"/>
                                        </p:tgtEl>
                                        <p:attrNameLst>
                                          <p:attrName>ppt_x</p:attrName>
                                        </p:attrNameLst>
                                      </p:cBhvr>
                                      <p:tavLst>
                                        <p:tav tm="0">
                                          <p:val>
                                            <p:strVal val="#ppt_x-.2"/>
                                          </p:val>
                                        </p:tav>
                                        <p:tav tm="100000">
                                          <p:val>
                                            <p:strVal val="#ppt_x"/>
                                          </p:val>
                                        </p:tav>
                                      </p:tavLst>
                                    </p:anim>
                                    <p:anim calcmode="lin" valueType="num">
                                      <p:cBhvr>
                                        <p:cTn id="50" dur="1000" fill="hold"/>
                                        <p:tgtEl>
                                          <p:spTgt spid="16"/>
                                        </p:tgtEl>
                                        <p:attrNameLst>
                                          <p:attrName>ppt_y</p:attrName>
                                        </p:attrNameLst>
                                      </p:cBhvr>
                                      <p:tavLst>
                                        <p:tav tm="0">
                                          <p:val>
                                            <p:strVal val="#ppt_y"/>
                                          </p:val>
                                        </p:tav>
                                        <p:tav tm="100000">
                                          <p:val>
                                            <p:strVal val="#ppt_y"/>
                                          </p:val>
                                        </p:tav>
                                      </p:tavLst>
                                    </p:anim>
                                    <p:animEffect transition="in" filter="wipe(right)" prLst="gradientSize: 0.1">
                                      <p:cBhvr>
                                        <p:cTn id="51" dur="1000"/>
                                        <p:tgtEl>
                                          <p:spTgt spid="16"/>
                                        </p:tgtEl>
                                      </p:cBhvr>
                                    </p:animEffect>
                                  </p:childTnLst>
                                </p:cTn>
                              </p:par>
                            </p:childTnLst>
                          </p:cTn>
                        </p:par>
                      </p:childTnLst>
                    </p:cTn>
                  </p:par>
                  <p:par>
                    <p:cTn id="52" fill="hold">
                      <p:stCondLst>
                        <p:cond delay="indefinite"/>
                      </p:stCondLst>
                      <p:childTnLst>
                        <p:par>
                          <p:cTn id="53" fill="hold">
                            <p:stCondLst>
                              <p:cond delay="0"/>
                            </p:stCondLst>
                            <p:childTnLst>
                              <p:par>
                                <p:cTn id="54" presetID="29" presetClass="entr" presetSubtype="0" fill="hold" grpId="0" nodeType="clickEffect">
                                  <p:stCondLst>
                                    <p:cond delay="0"/>
                                  </p:stCondLst>
                                  <p:childTnLst>
                                    <p:set>
                                      <p:cBhvr>
                                        <p:cTn id="55" dur="1" fill="hold">
                                          <p:stCondLst>
                                            <p:cond delay="0"/>
                                          </p:stCondLst>
                                        </p:cTn>
                                        <p:tgtEl>
                                          <p:spTgt spid="17"/>
                                        </p:tgtEl>
                                        <p:attrNameLst>
                                          <p:attrName>style.visibility</p:attrName>
                                        </p:attrNameLst>
                                      </p:cBhvr>
                                      <p:to>
                                        <p:strVal val="visible"/>
                                      </p:to>
                                    </p:set>
                                    <p:anim calcmode="lin" valueType="num">
                                      <p:cBhvr>
                                        <p:cTn id="56" dur="1000" fill="hold"/>
                                        <p:tgtEl>
                                          <p:spTgt spid="17"/>
                                        </p:tgtEl>
                                        <p:attrNameLst>
                                          <p:attrName>ppt_x</p:attrName>
                                        </p:attrNameLst>
                                      </p:cBhvr>
                                      <p:tavLst>
                                        <p:tav tm="0">
                                          <p:val>
                                            <p:strVal val="#ppt_x-.2"/>
                                          </p:val>
                                        </p:tav>
                                        <p:tav tm="100000">
                                          <p:val>
                                            <p:strVal val="#ppt_x"/>
                                          </p:val>
                                        </p:tav>
                                      </p:tavLst>
                                    </p:anim>
                                    <p:anim calcmode="lin" valueType="num">
                                      <p:cBhvr>
                                        <p:cTn id="57" dur="1000" fill="hold"/>
                                        <p:tgtEl>
                                          <p:spTgt spid="17"/>
                                        </p:tgtEl>
                                        <p:attrNameLst>
                                          <p:attrName>ppt_y</p:attrName>
                                        </p:attrNameLst>
                                      </p:cBhvr>
                                      <p:tavLst>
                                        <p:tav tm="0">
                                          <p:val>
                                            <p:strVal val="#ppt_y"/>
                                          </p:val>
                                        </p:tav>
                                        <p:tav tm="100000">
                                          <p:val>
                                            <p:strVal val="#ppt_y"/>
                                          </p:val>
                                        </p:tav>
                                      </p:tavLst>
                                    </p:anim>
                                    <p:animEffect transition="in" filter="wipe(right)" prLst="gradientSize: 0.1">
                                      <p:cBhvr>
                                        <p:cTn id="58" dur="1000"/>
                                        <p:tgtEl>
                                          <p:spTgt spid="17"/>
                                        </p:tgtEl>
                                      </p:cBhvr>
                                    </p:animEffect>
                                  </p:childTnLst>
                                </p:cTn>
                              </p:par>
                            </p:childTnLst>
                          </p:cTn>
                        </p:par>
                      </p:childTnLst>
                    </p:cTn>
                  </p:par>
                  <p:par>
                    <p:cTn id="59" fill="hold">
                      <p:stCondLst>
                        <p:cond delay="indefinite"/>
                      </p:stCondLst>
                      <p:childTnLst>
                        <p:par>
                          <p:cTn id="60" fill="hold">
                            <p:stCondLst>
                              <p:cond delay="0"/>
                            </p:stCondLst>
                            <p:childTnLst>
                              <p:par>
                                <p:cTn id="61" presetID="29" presetClass="entr" presetSubtype="0" fill="hold" grpId="0" nodeType="clickEffect">
                                  <p:stCondLst>
                                    <p:cond delay="0"/>
                                  </p:stCondLst>
                                  <p:childTnLst>
                                    <p:set>
                                      <p:cBhvr>
                                        <p:cTn id="62" dur="1" fill="hold">
                                          <p:stCondLst>
                                            <p:cond delay="0"/>
                                          </p:stCondLst>
                                        </p:cTn>
                                        <p:tgtEl>
                                          <p:spTgt spid="7"/>
                                        </p:tgtEl>
                                        <p:attrNameLst>
                                          <p:attrName>style.visibility</p:attrName>
                                        </p:attrNameLst>
                                      </p:cBhvr>
                                      <p:to>
                                        <p:strVal val="visible"/>
                                      </p:to>
                                    </p:set>
                                    <p:anim calcmode="lin" valueType="num">
                                      <p:cBhvr>
                                        <p:cTn id="63" dur="1000" fill="hold"/>
                                        <p:tgtEl>
                                          <p:spTgt spid="7"/>
                                        </p:tgtEl>
                                        <p:attrNameLst>
                                          <p:attrName>ppt_x</p:attrName>
                                        </p:attrNameLst>
                                      </p:cBhvr>
                                      <p:tavLst>
                                        <p:tav tm="0">
                                          <p:val>
                                            <p:strVal val="#ppt_x-.2"/>
                                          </p:val>
                                        </p:tav>
                                        <p:tav tm="100000">
                                          <p:val>
                                            <p:strVal val="#ppt_x"/>
                                          </p:val>
                                        </p:tav>
                                      </p:tavLst>
                                    </p:anim>
                                    <p:anim calcmode="lin" valueType="num">
                                      <p:cBhvr>
                                        <p:cTn id="64" dur="1000" fill="hold"/>
                                        <p:tgtEl>
                                          <p:spTgt spid="7"/>
                                        </p:tgtEl>
                                        <p:attrNameLst>
                                          <p:attrName>ppt_y</p:attrName>
                                        </p:attrNameLst>
                                      </p:cBhvr>
                                      <p:tavLst>
                                        <p:tav tm="0">
                                          <p:val>
                                            <p:strVal val="#ppt_y"/>
                                          </p:val>
                                        </p:tav>
                                        <p:tav tm="100000">
                                          <p:val>
                                            <p:strVal val="#ppt_y"/>
                                          </p:val>
                                        </p:tav>
                                      </p:tavLst>
                                    </p:anim>
                                    <p:animEffect transition="in" filter="wipe(right)" prLst="gradientSize: 0.1">
                                      <p:cBhvr>
                                        <p:cTn id="65" dur="1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11" grpId="0"/>
      <p:bldP spid="14" grpId="0" animBg="1"/>
      <p:bldP spid="15" grpId="0"/>
      <p:bldP spid="16" grpId="0" animBg="1"/>
      <p:bldP spid="17" grpId="0" animBg="1"/>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621</TotalTime>
  <Words>508</Words>
  <Application>Microsoft Office PowerPoint</Application>
  <PresentationFormat>On-screen Show (4:3)</PresentationFormat>
  <Paragraphs>101</Paragraphs>
  <Slides>15</Slides>
  <Notes>12</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TSS</dc:creator>
  <cp:lastModifiedBy>USER</cp:lastModifiedBy>
  <cp:revision>89</cp:revision>
  <dcterms:created xsi:type="dcterms:W3CDTF">2014-09-25T06:02:43Z</dcterms:created>
  <dcterms:modified xsi:type="dcterms:W3CDTF">2019-11-03T16:56:57Z</dcterms:modified>
</cp:coreProperties>
</file>