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75" r:id="rId3"/>
    <p:sldId id="256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3EDB2-B09F-4446-A655-35B5DD175436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EDB29-1347-497E-975B-9F4E6D300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ড়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0651D-EF4F-46C1-A7DD-84112318F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2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3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hedulhossain6&#2543;@gmq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5965" y="1981200"/>
            <a:ext cx="819487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7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bn-BD" sz="7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 </a:t>
            </a:r>
            <a:endParaRPr lang="en-US" sz="7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 </a:t>
            </a:r>
            <a:r>
              <a:rPr lang="bn-BD" sz="7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 ও স্বাগতম </a:t>
            </a:r>
            <a:endParaRPr lang="en-US" sz="7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15255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334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তোমার গণিত বইয়ের দৈর্ঘ্য ১০সে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ও প্রস্থ ৫সে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হলে দৈর্ঘকে অক্ষ ধরে চতুর্দিকে ঘুরালে যে ক্ষেত্র উৎপন্ন তার বক্রপৃষ্ঠের ক্ষেত্রফল নির্ণয় কর।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486400" y="228600"/>
            <a:ext cx="3429000" cy="16764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6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438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বেলনের বক্রপৃষ্ঠের ক্ষেত্রফল নির্ণয়ের সূত্র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বেলনের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সমগ্রপৃষ্ঠের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ক্ষেত্রফল নির্ণয়ের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সূত্র কী?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smtClean="0">
                <a:latin typeface="NikoshBAN" pitchFamily="2" charset="0"/>
                <a:cs typeface="NikoshBAN" pitchFamily="2" charset="0"/>
              </a:rPr>
              <a:t>বেলনের আয়তন নির্ণয়ের সূত্র কী?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685800"/>
            <a:ext cx="2667000" cy="1066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30826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4038600"/>
            <a:ext cx="899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তোমার গণিত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খাতার দৈর্ঘ্য ১৩সে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ও প্রস্থ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হলে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দৈর্ঘ্যকে অক্ষ ধরে চতুর্দিকে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ঘুরালে যে ক্ষেত্র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উৎপন্ন তার আয়তন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নির্ণয়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6585502" cy="1981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228600"/>
            <a:ext cx="3505200" cy="1371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বাড়িরকাজ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69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3810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8" name="Picture 2" descr="C:\Users\KAMRUL ISLAM\Desktop\ff\0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09800"/>
            <a:ext cx="5333999" cy="3708634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828800" y="457200"/>
            <a:ext cx="4800600" cy="6324600"/>
            <a:chOff x="1828800" y="304800"/>
            <a:chExt cx="4800600" cy="6324600"/>
          </a:xfrm>
        </p:grpSpPr>
        <p:sp>
          <p:nvSpPr>
            <p:cNvPr id="6" name="Can 5"/>
            <p:cNvSpPr/>
            <p:nvPr/>
          </p:nvSpPr>
          <p:spPr>
            <a:xfrm>
              <a:off x="1828800" y="304800"/>
              <a:ext cx="4800600" cy="6324600"/>
            </a:xfrm>
            <a:prstGeom prst="can">
              <a:avLst/>
            </a:prstGeom>
            <a:noFill/>
            <a:ln w="76200">
              <a:solidFill>
                <a:schemeClr val="bg1">
                  <a:lumMod val="95000"/>
                </a:schemeClr>
              </a:solidFill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7000" y="3048000"/>
              <a:ext cx="3505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000" dirty="0" smtClean="0">
                  <a:solidFill>
                    <a:schemeClr val="bg1">
                      <a:lumMod val="9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সিলিন্ডার</a:t>
              </a:r>
              <a:endParaRPr lang="en-US" sz="8000" dirty="0">
                <a:solidFill>
                  <a:schemeClr val="bg1">
                    <a:lumMod val="9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10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886200" y="2078504"/>
            <a:ext cx="5715000" cy="3352800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শ্রেণিঃ- নবম-দশম</a:t>
            </a:r>
          </a:p>
          <a:p>
            <a:pPr algn="ctr"/>
            <a:r>
              <a:rPr lang="bn-BD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বিষয়ঃ- উচ্চতর গণিত</a:t>
            </a:r>
          </a:p>
          <a:p>
            <a:pPr algn="ctr"/>
            <a:r>
              <a:rPr lang="bn-BD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অধ্যায়ঃ-</a:t>
            </a:r>
            <a:r>
              <a:rPr lang="en-US" sz="4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ত্রয়োদশ</a:t>
            </a:r>
            <a:endParaRPr lang="bn-BD" sz="4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– </a:t>
            </a:r>
            <a:r>
              <a:rPr lang="en-US" sz="44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পরিমিতি</a:t>
            </a:r>
            <a:r>
              <a:rPr lang="en-US" sz="4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ময়ঃ </a:t>
            </a:r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৫ মিনিট</a:t>
            </a:r>
            <a:endParaRPr lang="bn-BD" sz="40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তারিখঃ </a:t>
            </a:r>
            <a:fld id="{85F41E8F-1215-49D7-9C62-E3CF9B7C2DB2}" type="datetime1">
              <a:rPr lang="en-US" sz="4000"/>
              <a:pPr algn="ctr"/>
              <a:t>11/6/2019</a:t>
            </a:fld>
            <a:endParaRPr lang="en-US" sz="4000" dirty="0"/>
          </a:p>
          <a:p>
            <a:pPr marL="0" indent="0">
              <a:buNone/>
            </a:pP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7854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জাহিদুল হোসেন</a:t>
            </a:r>
          </a:p>
          <a:p>
            <a:r>
              <a:rPr lang="bn-BD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সহকারি শিক্ষক(গণিত)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আশেক আলি খান উচ্চ বিদ্যালয় ও কলেজ</a:t>
            </a: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গুলবাহার, কচুয়া,চাঁদপুর।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০১৯২০৫৫৪৬১৮</a:t>
            </a:r>
          </a:p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jahedulhossain6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৯@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gmqil.com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33400"/>
            <a:ext cx="1472339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0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95600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438400"/>
            <a:ext cx="2225407" cy="2743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438400"/>
            <a:ext cx="1562100" cy="24990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743200"/>
            <a:ext cx="1905000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6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644604"/>
            <a:ext cx="8077200" cy="1107996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দেখি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0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0" y="304801"/>
            <a:ext cx="4191000" cy="6324599"/>
            <a:chOff x="4495800" y="1295400"/>
            <a:chExt cx="2819400" cy="4419600"/>
          </a:xfrm>
        </p:grpSpPr>
        <p:sp>
          <p:nvSpPr>
            <p:cNvPr id="4" name="Flowchart: Magnetic Disk 3"/>
            <p:cNvSpPr/>
            <p:nvPr/>
          </p:nvSpPr>
          <p:spPr>
            <a:xfrm>
              <a:off x="4495800" y="1295400"/>
              <a:ext cx="2819400" cy="4419600"/>
            </a:xfrm>
            <a:prstGeom prst="flowChartMagneticDisk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05895" y="3212335"/>
              <a:ext cx="1947949" cy="130119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r>
                <a:rPr lang="bn-BD" sz="11500" b="1" dirty="0" smtClean="0">
                  <a:latin typeface="NikoshBAN" pitchFamily="2" charset="0"/>
                  <a:cs typeface="NikoshBAN" pitchFamily="2" charset="0"/>
                </a:rPr>
                <a:t>বেলন</a:t>
              </a:r>
              <a:endParaRPr lang="en-US" sz="8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28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33400"/>
            <a:ext cx="2667000" cy="110799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799" y="3242608"/>
            <a:ext cx="84799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বেলনের বক্রপৃষ্ঠের ক্ষেত্রফল নির্ণয় করতে 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; 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বেলনের সমগ্রপৃষ্ঠের ক্ষেত্রফল নির্ণয় করতে 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;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বেলনের আয়তন নির্ণয় করতে পারবে।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24926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শিক্ষার্থীরা-----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104900"/>
            <a:ext cx="1905000" cy="2857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4318337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h=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,r=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ব্যাসার্ধ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4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914400"/>
            <a:ext cx="2743200" cy="3124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3861137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বেলন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8862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বৃত্ত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953000" y="1371600"/>
            <a:ext cx="2514600" cy="2438400"/>
            <a:chOff x="4953000" y="1371600"/>
            <a:chExt cx="2514600" cy="2438400"/>
          </a:xfrm>
        </p:grpSpPr>
        <p:sp>
          <p:nvSpPr>
            <p:cNvPr id="3" name="Oval 2"/>
            <p:cNvSpPr/>
            <p:nvPr/>
          </p:nvSpPr>
          <p:spPr>
            <a:xfrm>
              <a:off x="4953000" y="1371600"/>
              <a:ext cx="2514600" cy="2438400"/>
            </a:xfrm>
            <a:prstGeom prst="ellipse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9" name="Straight Connector 8"/>
            <p:cNvCxnSpPr>
              <a:endCxn id="3" idx="6"/>
            </p:cNvCxnSpPr>
            <p:nvPr/>
          </p:nvCxnSpPr>
          <p:spPr>
            <a:xfrm>
              <a:off x="6172200" y="2590800"/>
              <a:ext cx="1295400" cy="158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2514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0561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5691" y="685800"/>
            <a:ext cx="7086600" cy="1077218"/>
          </a:xfrm>
          <a:prstGeom prst="rect">
            <a:avLst/>
          </a:prstGeom>
          <a:blipFill rotWithShape="1">
            <a:blip r:embed="rId2"/>
            <a:stretch>
              <a:fillRect l="-2238" t="-6818" b="-18182"/>
            </a:stretch>
          </a:blipFill>
        </p:spPr>
        <p:txBody>
          <a:bodyPr/>
          <a:lstStyle/>
          <a:p>
            <a:r>
              <a:rPr lang="en-US" dirty="0">
                <a:noFill/>
                <a:latin typeface="NikoshBAN" pitchFamily="2" charset="0"/>
                <a:cs typeface="NikoshBAN" pitchFamily="2" charset="0"/>
              </a:rPr>
              <a:t> </a:t>
            </a:r>
            <a:r>
              <a:rPr lang="en-US" dirty="0" smtClean="0">
                <a:noFill/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noFill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4746" y="2247927"/>
            <a:ext cx="8839200" cy="1508105"/>
          </a:xfrm>
          <a:prstGeom prst="rect">
            <a:avLst/>
          </a:prstGeom>
          <a:blipFill rotWithShape="1">
            <a:blip r:embed="rId3"/>
            <a:stretch>
              <a:fillRect l="-1379" t="-3644" b="-12551"/>
            </a:stretch>
          </a:blipFill>
        </p:spPr>
        <p:txBody>
          <a:bodyPr/>
          <a:lstStyle/>
          <a:p>
            <a:r>
              <a:rPr lang="en-US">
                <a:noFill/>
                <a:latin typeface="NikoshBAN" pitchFamily="2" charset="0"/>
                <a:cs typeface="NikoshBAN" pitchFamily="2" charset="0"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8200" y="4114800"/>
            <a:ext cx="6781800" cy="1077218"/>
          </a:xfrm>
          <a:prstGeom prst="rect">
            <a:avLst/>
          </a:prstGeom>
          <a:blipFill rotWithShape="1">
            <a:blip r:embed="rId4"/>
            <a:stretch>
              <a:fillRect l="-2338" t="-7345" b="-17514"/>
            </a:stretch>
          </a:blipFill>
        </p:spPr>
        <p:txBody>
          <a:bodyPr/>
          <a:lstStyle/>
          <a:p>
            <a:r>
              <a:rPr lang="en-US">
                <a:noFill/>
                <a:latin typeface="NikoshBAN" pitchFamily="2" charset="0"/>
                <a:cs typeface="NikoshBAN" pitchFamily="2" charset="0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41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172</Words>
  <Application>Microsoft Office PowerPoint</Application>
  <PresentationFormat>On-screen Show (4:3)</PresentationFormat>
  <Paragraphs>40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Wingdings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78</cp:revision>
  <dcterms:created xsi:type="dcterms:W3CDTF">2006-08-16T00:00:00Z</dcterms:created>
  <dcterms:modified xsi:type="dcterms:W3CDTF">2019-11-06T15:11:36Z</dcterms:modified>
</cp:coreProperties>
</file>