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5" r:id="rId10"/>
    <p:sldId id="275" r:id="rId11"/>
    <p:sldId id="276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1D167-79A7-4E74-9F4D-CD48825CE3F7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1FA3B-C6DA-4B40-A059-5C4046F21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2C48-8B30-41DE-A654-3A834DAA25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1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FA3B-C6DA-4B40-A059-5C4046F21C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FA3B-C6DA-4B40-A059-5C4046F21C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9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8153400" cy="5198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81370" y="497175"/>
            <a:ext cx="358143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5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777425"/>
            <a:ext cx="19050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920425"/>
            <a:ext cx="1676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834825"/>
            <a:ext cx="1524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834825"/>
            <a:ext cx="1524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920425"/>
            <a:ext cx="19812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911025"/>
            <a:ext cx="1524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911025"/>
            <a:ext cx="1524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4533900" y="1129725"/>
            <a:ext cx="457200" cy="31242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2438400" y="2463225"/>
            <a:ext cx="457200" cy="22860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6515100" y="2501325"/>
            <a:ext cx="457200" cy="23622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01772" y="261105"/>
            <a:ext cx="3810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7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4203192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35480"/>
            <a:ext cx="7848600" cy="294132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গৃহিত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960788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3810000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Clr>
                <a:schemeClr val="tx1"/>
              </a:buClr>
              <a:buSzPct val="10000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মুনাফা জাতীয়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চিহ্নিত করঃ</a:t>
            </a:r>
          </a:p>
          <a:p>
            <a:pPr marL="45720" indent="0">
              <a:buClr>
                <a:schemeClr val="tx1"/>
              </a:buClr>
              <a:buSzPct val="100000"/>
              <a:buNone/>
            </a:pPr>
            <a:endParaRPr lang="bn-IN" b="1" dirty="0" smtClean="0">
              <a:latin typeface="SutonnyMJ" pitchFamily="2" charset="0"/>
              <a:cs typeface="SutonnyMJ" pitchFamily="2" charset="0"/>
            </a:endParaRPr>
          </a:p>
          <a:p>
            <a:pPr marL="56007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২০,০০০ টাকা। </a:t>
            </a:r>
          </a:p>
          <a:p>
            <a:pPr marL="56007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পন্য বিক্রয় ৫০,০০০ টাকা।</a:t>
            </a:r>
          </a:p>
          <a:p>
            <a:pPr marL="56007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ঋণ গ্রহণ ৪০,০০০ টাকা।</a:t>
            </a:r>
          </a:p>
          <a:p>
            <a:pPr marL="56007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আসবাবপত্র ক্রয় ৪৫,০০০ টাকা।</a:t>
            </a:r>
          </a:p>
          <a:p>
            <a:pPr marL="56007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পন্য ক্রয় ১৫,০০০ টাকা।</a:t>
            </a:r>
          </a:p>
          <a:p>
            <a:pPr marL="56007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কর্মচারীকে বেতন প্রদান ৫,০০০ টাকা।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45720" indent="0">
              <a:buClr>
                <a:schemeClr val="tx1"/>
              </a:buClr>
              <a:buSzPct val="100000"/>
              <a:buNone/>
            </a:pPr>
            <a:endParaRPr lang="bn-IN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424" y="4953000"/>
            <a:ext cx="8153400" cy="1371600"/>
          </a:xfrm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নিকটবর্তী কোন ব্যবসায় 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মূলধন ও মুনাফা জাতীয় লেনদেন গুলোর একটি তালিকা তৈরী কর।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1752600" cy="110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1544"/>
            <a:ext cx="4572000" cy="333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05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olor-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81" y="0"/>
            <a:ext cx="8111319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46946" y="-76200"/>
            <a:ext cx="6019800" cy="20096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bn-IN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marL="0" indent="0" algn="ctr">
              <a:buFont typeface="Wingdings 2"/>
              <a:buNone/>
            </a:pPr>
            <a:r>
              <a:rPr lang="bn-IN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9751"/>
            <a:ext cx="2560320" cy="2859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96554" y="2605438"/>
            <a:ext cx="405110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রাজিব উদ্দিন</a:t>
            </a:r>
          </a:p>
          <a:p>
            <a:pPr algn="just">
              <a:lnSpc>
                <a:spcPct val="15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খলিলুর রহমান উচ্চ বিদ্যালয়</a:t>
            </a:r>
            <a:endParaRPr lang="bn-IN" sz="2800" dirty="0" smtClean="0">
              <a:latin typeface="Calibri" pitchFamily="34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rajibuddin314@gmail.com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+8801736-078314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91350"/>
            <a:ext cx="37484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4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FFFF00"/>
              </a:solidFill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5867400" cy="3657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চতুর্থ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২০/০6/২০১৯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9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26" y="213815"/>
            <a:ext cx="3581401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3048000"/>
            <a:ext cx="3581402" cy="2607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14600" y="5943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কিছু বুঝতে পারছি?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86519"/>
            <a:ext cx="4038600" cy="283418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141554"/>
            <a:ext cx="4038600" cy="252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623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572000" cy="914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90801"/>
            <a:ext cx="6172200" cy="685799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819400"/>
            <a:ext cx="6781800" cy="2286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নিরূপন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057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শেষে শিক্ষার্থীরা......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71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324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 গুলো ভালো </a:t>
            </a:r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দেখে বলি......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213" y="3962400"/>
            <a:ext cx="3687987" cy="259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দীর্ঘমেয়াদী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93" y="1143000"/>
            <a:ext cx="3680507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13" y="1162334"/>
            <a:ext cx="3535587" cy="257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92" y="4038600"/>
            <a:ext cx="3680507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45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324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 গুলো ভালো </a:t>
            </a:r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দেখে বলি......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213" y="3886200"/>
            <a:ext cx="3687987" cy="259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স্বল্পমেয়াদি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bn-IN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28" y="1162334"/>
            <a:ext cx="3790871" cy="257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62334"/>
            <a:ext cx="3886200" cy="257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29" y="3886200"/>
            <a:ext cx="379997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17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42555"/>
            <a:ext cx="5410200" cy="584775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3200" b="1" dirty="0">
              <a:ln w="1905"/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2590800"/>
            <a:ext cx="3124200" cy="76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00800" y="2667000"/>
            <a:ext cx="2286000" cy="533400"/>
            <a:chOff x="6400800" y="2667000"/>
            <a:chExt cx="2286000" cy="533400"/>
          </a:xfrm>
        </p:grpSpPr>
        <p:sp>
          <p:nvSpPr>
            <p:cNvPr id="5" name="TextBox 4"/>
            <p:cNvSpPr txBox="1"/>
            <p:nvPr/>
          </p:nvSpPr>
          <p:spPr>
            <a:xfrm>
              <a:off x="7315200" y="2667000"/>
              <a:ext cx="1371600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স্বল্পমেয়াদী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6400800" y="2715768"/>
              <a:ext cx="8260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6800" y="2715767"/>
            <a:ext cx="2057401" cy="484633"/>
            <a:chOff x="1066800" y="2715767"/>
            <a:chExt cx="2057401" cy="484633"/>
          </a:xfrm>
        </p:grpSpPr>
        <p:sp>
          <p:nvSpPr>
            <p:cNvPr id="4" name="TextBox 3"/>
            <p:cNvSpPr txBox="1"/>
            <p:nvPr/>
          </p:nvSpPr>
          <p:spPr>
            <a:xfrm>
              <a:off x="1066800" y="2738735"/>
              <a:ext cx="1219200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দীর্ঘমেয়াদী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10800000">
              <a:off x="2362201" y="2715767"/>
              <a:ext cx="7620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76600" y="3505200"/>
            <a:ext cx="3124200" cy="76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77000" y="3553968"/>
            <a:ext cx="2286000" cy="484632"/>
            <a:chOff x="6477000" y="3553968"/>
            <a:chExt cx="2286000" cy="484632"/>
          </a:xfrm>
        </p:grpSpPr>
        <p:sp>
          <p:nvSpPr>
            <p:cNvPr id="17" name="TextBox 16"/>
            <p:cNvSpPr txBox="1"/>
            <p:nvPr/>
          </p:nvSpPr>
          <p:spPr>
            <a:xfrm>
              <a:off x="7391400" y="3576935"/>
              <a:ext cx="1371600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নিয়মিত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477000" y="3553968"/>
              <a:ext cx="8260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3653135"/>
            <a:ext cx="2057401" cy="489097"/>
            <a:chOff x="1143000" y="3653135"/>
            <a:chExt cx="2057401" cy="489097"/>
          </a:xfrm>
        </p:grpSpPr>
        <p:sp>
          <p:nvSpPr>
            <p:cNvPr id="9" name="TextBox 8"/>
            <p:cNvSpPr txBox="1"/>
            <p:nvPr/>
          </p:nvSpPr>
          <p:spPr>
            <a:xfrm>
              <a:off x="1143000" y="3653135"/>
              <a:ext cx="1219200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অনিয়মিত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2438401" y="3657600"/>
              <a:ext cx="7620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3276600" y="4495800"/>
            <a:ext cx="3124200" cy="76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477000" y="4567535"/>
            <a:ext cx="2362200" cy="537865"/>
            <a:chOff x="6477000" y="4567535"/>
            <a:chExt cx="2362200" cy="537865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4567535"/>
              <a:ext cx="1447800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অঙ্কের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477000" y="4620768"/>
              <a:ext cx="8260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43000" y="4620768"/>
            <a:ext cx="2057401" cy="484632"/>
            <a:chOff x="1143000" y="4620768"/>
            <a:chExt cx="2057401" cy="484632"/>
          </a:xfrm>
        </p:grpSpPr>
        <p:sp>
          <p:nvSpPr>
            <p:cNvPr id="10" name="TextBox 9"/>
            <p:cNvSpPr txBox="1"/>
            <p:nvPr/>
          </p:nvSpPr>
          <p:spPr>
            <a:xfrm>
              <a:off x="1143000" y="4643735"/>
              <a:ext cx="1219200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অঙ্কের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0800000">
              <a:off x="2438401" y="4620768"/>
              <a:ext cx="7620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95400" y="1524000"/>
            <a:ext cx="2362200" cy="838200"/>
            <a:chOff x="1295400" y="1524000"/>
            <a:chExt cx="2362200" cy="838200"/>
          </a:xfrm>
        </p:grpSpPr>
        <p:sp>
          <p:nvSpPr>
            <p:cNvPr id="26" name="Rounded Rectangle 25"/>
            <p:cNvSpPr/>
            <p:nvPr/>
          </p:nvSpPr>
          <p:spPr>
            <a:xfrm>
              <a:off x="1295400" y="1524000"/>
              <a:ext cx="2362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bn-IN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bn-IN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sz="2000" b="1" dirty="0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2286000" y="2041478"/>
              <a:ext cx="190500" cy="3207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00800" y="1508078"/>
            <a:ext cx="2362200" cy="870044"/>
            <a:chOff x="6400800" y="1508078"/>
            <a:chExt cx="2362200" cy="870044"/>
          </a:xfrm>
        </p:grpSpPr>
        <p:sp>
          <p:nvSpPr>
            <p:cNvPr id="27" name="Rounded Rectangle 26"/>
            <p:cNvSpPr/>
            <p:nvPr/>
          </p:nvSpPr>
          <p:spPr>
            <a:xfrm>
              <a:off x="6400800" y="1508078"/>
              <a:ext cx="2362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bn-IN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sz="2000" b="1" dirty="0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7486650" y="2057400"/>
              <a:ext cx="190500" cy="3207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6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9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759</TotalTime>
  <Words>307</Words>
  <Application>Microsoft Office PowerPoint</Application>
  <PresentationFormat>On-screen Show (4:3)</PresentationFormat>
  <Paragraphs>67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PowerPoint Presentation</vt:lpstr>
      <vt:lpstr>শিক্ষক পরিচিতি</vt:lpstr>
      <vt:lpstr>পাঠ পরিচিতি</vt:lpstr>
      <vt:lpstr>PowerPoint Presentation</vt:lpstr>
      <vt:lpstr>পাঠ শিরোনাম</vt:lpstr>
      <vt:lpstr>শিখনফল</vt:lpstr>
      <vt:lpstr>ছবি গুলো ভালো করে দেখে বলি......</vt:lpstr>
      <vt:lpstr>ছবি গুলো ভালো করে দেখে বলি......</vt:lpstr>
      <vt:lpstr>মূলধন ও মুনাফা জাতীয় লেনদেনের ধারণা</vt:lpstr>
      <vt:lpstr>PowerPoint Presentation</vt:lpstr>
      <vt:lpstr>দলগত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Rajib Bin Sufiyan</dc:creator>
  <cp:lastModifiedBy>Admin</cp:lastModifiedBy>
  <cp:revision>255</cp:revision>
  <dcterms:created xsi:type="dcterms:W3CDTF">2006-08-16T00:00:00Z</dcterms:created>
  <dcterms:modified xsi:type="dcterms:W3CDTF">2019-11-06T16:23:58Z</dcterms:modified>
</cp:coreProperties>
</file>