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0"/>
            <a:ext cx="4460328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29"/>
            <a:ext cx="3733800" cy="30025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733800"/>
            <a:ext cx="7239000" cy="2990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1752600"/>
            <a:ext cx="7315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0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9" y="990600"/>
            <a:ext cx="8242609" cy="43889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379522"/>
            <a:ext cx="2667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K-D¤§y³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« 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5334000"/>
            <a:ext cx="23622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wPÎ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 L-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eÜ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«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8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31242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8534399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«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2|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cÎi‡Ü«i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3|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mvavibZ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mw›UwgUvi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cvZvq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KZwU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« _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</a:p>
          <a:p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4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620000" cy="547842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</a:t>
            </a:r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vwoi</a:t>
            </a:r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endParaRPr lang="en-US" sz="6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6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 †</a:t>
            </a:r>
            <a:r>
              <a:rPr lang="en-US" sz="6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Lvjv</a:t>
            </a:r>
            <a:r>
              <a:rPr lang="en-US" sz="6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sz="6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6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6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66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</a:t>
            </a:r>
            <a:r>
              <a:rPr lang="en-US" sz="6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6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Ki|</a:t>
            </a:r>
          </a:p>
          <a:p>
            <a:pPr algn="ctr"/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620000" cy="48628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coe</a:t>
            </a:r>
            <a:r>
              <a:rPr lang="en-US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..........</a:t>
            </a:r>
            <a:endParaRPr lang="en-US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4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16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9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</a:t>
            </a:r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‡¯^</a:t>
            </a:r>
            <a:r>
              <a:rPr lang="en-US" sz="9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‡bi ¸</a:t>
            </a:r>
            <a:r>
              <a:rPr lang="en-US" sz="9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iæZ</a:t>
            </a:r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¡</a:t>
            </a:r>
          </a:p>
          <a:p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37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66946"/>
            <a:ext cx="8382000" cy="59862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eyK</a:t>
            </a:r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‡</a:t>
            </a:r>
            <a:r>
              <a:rPr lang="en-US" sz="6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idv‡iÝ</a:t>
            </a:r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</a:p>
          <a:p>
            <a:endParaRPr lang="en-US" sz="11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5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RxeweÁvb</a:t>
            </a:r>
            <a:r>
              <a:rPr lang="en-US" sz="5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1g </a:t>
            </a:r>
            <a:r>
              <a:rPr lang="en-US" sz="5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54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Wt</a:t>
            </a: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nvmvb</a:t>
            </a:r>
            <a:endParaRPr lang="en-US" sz="4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MvRx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AvRgj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cÖ‡dmi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wR‡Z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›`ª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ivq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Rxeb</a:t>
            </a:r>
            <a:r>
              <a:rPr lang="en-US" sz="48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Kzgvi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</a:t>
            </a:r>
            <a:r>
              <a:rPr lang="en-US" sz="4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2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250" y="520460"/>
            <a:ext cx="5466550" cy="6136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483114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9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3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905000" y="152400"/>
            <a:ext cx="8229600" cy="1143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 smtClean="0">
                <a:solidFill>
                  <a:srgbClr val="80716A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/>
            </a:r>
            <a:br>
              <a:rPr lang="en-US" sz="8800" b="1" dirty="0" smtClean="0">
                <a:solidFill>
                  <a:srgbClr val="80716A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r>
              <a:rPr lang="bn-BD" sz="8800" b="1" dirty="0" smtClean="0">
                <a:solidFill>
                  <a:srgbClr val="80716A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উপস্থপনায়</a:t>
            </a:r>
            <a:r>
              <a:rPr lang="en-US" sz="8800" b="1" dirty="0" smtClean="0">
                <a:solidFill>
                  <a:srgbClr val="80716A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/>
            </a:r>
            <a:br>
              <a:rPr lang="en-US" sz="8800" b="1" dirty="0" smtClean="0">
                <a:solidFill>
                  <a:srgbClr val="80716A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2057400"/>
            <a:ext cx="90678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Font typeface="Arial" pitchFamily="34" charset="0"/>
              <a:buNone/>
            </a:pPr>
            <a:r>
              <a:rPr lang="bn-BD" sz="6000" b="1" dirty="0" smtClean="0">
                <a:solidFill>
                  <a:srgbClr val="94147C"/>
                </a:solidFill>
                <a:latin typeface="Trebuchet MS"/>
              </a:rPr>
              <a:t>আ.স.ম. তৌহিদুর রহমান</a:t>
            </a:r>
          </a:p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Font typeface="Arial" pitchFamily="34" charset="0"/>
              <a:buNone/>
            </a:pPr>
            <a:endParaRPr lang="en-US" sz="200" b="1" dirty="0" smtClean="0">
              <a:solidFill>
                <a:srgbClr val="6F6C7D">
                  <a:lumMod val="50000"/>
                </a:srgbClr>
              </a:solidFill>
              <a:latin typeface="Trebuchet MS"/>
            </a:endParaRPr>
          </a:p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Font typeface="Arial" pitchFamily="34" charset="0"/>
              <a:buNone/>
            </a:pPr>
            <a:r>
              <a:rPr lang="bn-BD" sz="2400" b="1" dirty="0" smtClean="0">
                <a:solidFill>
                  <a:prstClr val="black"/>
                </a:solidFill>
                <a:latin typeface="Trebuchet MS"/>
              </a:rPr>
              <a:t>পিএইচ. ডি. গবেষক</a:t>
            </a:r>
            <a:endParaRPr lang="en-US" sz="2400" b="1" dirty="0" smtClean="0">
              <a:solidFill>
                <a:prstClr val="black"/>
              </a:solidFill>
              <a:latin typeface="Trebuchet MS"/>
            </a:endParaRPr>
          </a:p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Font typeface="Arial" pitchFamily="34" charset="0"/>
              <a:buNone/>
            </a:pPr>
            <a:endParaRPr lang="en-US" sz="2200" b="1" dirty="0" smtClean="0">
              <a:solidFill>
                <a:srgbClr val="6F6C7D">
                  <a:lumMod val="50000"/>
                </a:srgbClr>
              </a:solidFill>
              <a:latin typeface="Trebuchet MS"/>
            </a:endParaRPr>
          </a:p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Font typeface="Arial" pitchFamily="34" charset="0"/>
              <a:buNone/>
            </a:pPr>
            <a:r>
              <a:rPr lang="en-US" sz="4200" b="1" dirty="0" err="1" smtClean="0">
                <a:solidFill>
                  <a:schemeClr val="accent6"/>
                </a:solidFill>
                <a:latin typeface="Trebuchet MS"/>
              </a:rPr>
              <a:t>সহকারী</a:t>
            </a:r>
            <a:r>
              <a:rPr lang="en-US" sz="4200" b="1" dirty="0" smtClean="0">
                <a:solidFill>
                  <a:schemeClr val="accent6"/>
                </a:solidFill>
                <a:latin typeface="Trebuchet MS"/>
              </a:rPr>
              <a:t> </a:t>
            </a:r>
            <a:r>
              <a:rPr lang="en-US" sz="4200" b="1" dirty="0" err="1" smtClean="0">
                <a:solidFill>
                  <a:schemeClr val="accent6"/>
                </a:solidFill>
                <a:latin typeface="Trebuchet MS"/>
              </a:rPr>
              <a:t>অধ্যাপক</a:t>
            </a:r>
            <a:r>
              <a:rPr lang="bn-BD" sz="3600" b="1" dirty="0" smtClean="0">
                <a:solidFill>
                  <a:srgbClr val="002060"/>
                </a:solidFill>
                <a:latin typeface="Trebuchet MS"/>
              </a:rPr>
              <a:t> </a:t>
            </a:r>
            <a:endParaRPr lang="bn-IN" sz="3600" b="1" dirty="0" smtClean="0">
              <a:solidFill>
                <a:srgbClr val="002060"/>
              </a:solidFill>
              <a:latin typeface="Trebuchet MS"/>
            </a:endParaRPr>
          </a:p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Font typeface="Arial" pitchFamily="34" charset="0"/>
              <a:buNone/>
            </a:pPr>
            <a:r>
              <a:rPr lang="bn-BD" sz="3600" b="1" dirty="0" smtClean="0">
                <a:solidFill>
                  <a:srgbClr val="002060"/>
                </a:solidFill>
                <a:latin typeface="Trebuchet MS"/>
              </a:rPr>
              <a:t>জীববিজ্ঞান বিভাগ </a:t>
            </a:r>
          </a:p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Font typeface="Arial" pitchFamily="34" charset="0"/>
              <a:buNone/>
            </a:pPr>
            <a:r>
              <a:rPr lang="bn-BD" sz="3600" b="1" dirty="0" smtClean="0">
                <a:solidFill>
                  <a:srgbClr val="002060"/>
                </a:solidFill>
                <a:latin typeface="Trebuchet MS"/>
              </a:rPr>
              <a:t>বঙ্গবন্ধু কলেজ </a:t>
            </a:r>
            <a:endParaRPr lang="en-US" sz="3600" b="1" dirty="0" smtClean="0">
              <a:solidFill>
                <a:srgbClr val="002060"/>
              </a:solidFill>
              <a:latin typeface="Trebuchet MS"/>
            </a:endParaRPr>
          </a:p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Font typeface="Arial" pitchFamily="34" charset="0"/>
              <a:buNone/>
            </a:pPr>
            <a:r>
              <a:rPr lang="bn-BD" sz="3600" b="1" dirty="0" smtClean="0">
                <a:solidFill>
                  <a:srgbClr val="002060"/>
                </a:solidFill>
                <a:latin typeface="Trebuchet MS"/>
              </a:rPr>
              <a:t>বোয়ালমারি- ফরিদপুর</a:t>
            </a:r>
          </a:p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Font typeface="Arial" pitchFamily="34" charset="0"/>
              <a:buNone/>
            </a:pPr>
            <a:r>
              <a:rPr lang="bn-BD" sz="5200" b="1" dirty="0" smtClean="0">
                <a:solidFill>
                  <a:srgbClr val="FF0000"/>
                </a:solidFill>
                <a:latin typeface="Trebuchet MS"/>
              </a:rPr>
              <a:t>০১৭১৫-২৮০১০০</a:t>
            </a:r>
            <a:r>
              <a:rPr lang="bn-BD" sz="6000" b="1" dirty="0" smtClean="0">
                <a:solidFill>
                  <a:srgbClr val="FF0000"/>
                </a:solidFill>
                <a:latin typeface="Trebuchet MS"/>
              </a:rPr>
              <a:t> </a:t>
            </a:r>
            <a:endParaRPr lang="en-US" sz="6000" b="1" dirty="0">
              <a:solidFill>
                <a:srgbClr val="FF0000"/>
              </a:solidFill>
              <a:latin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105150"/>
            <a:ext cx="4191000" cy="31432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99062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2600"/>
            <a:ext cx="7924800" cy="37856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GKv`k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48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elq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RxeweÁvb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kÿv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_©x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t </a:t>
            </a: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Dcw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t </a:t>
            </a: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Zvs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2700" y="609600"/>
            <a:ext cx="40386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 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cwiwPwZ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56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4724921" cy="37566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98406"/>
            <a:ext cx="4114799" cy="36403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91234"/>
            <a:ext cx="6400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....................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027003"/>
            <a:ext cx="29718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‡¯^ab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cÖwµqv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6027003"/>
            <a:ext cx="1765799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«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56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600200"/>
            <a:ext cx="7162800" cy="3570208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8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« </a:t>
            </a:r>
            <a:r>
              <a:rPr lang="en-US" sz="8800" dirty="0" smtClean="0">
                <a:solidFill>
                  <a:srgbClr val="FFFF00"/>
                </a:solidFill>
                <a:latin typeface="+mj-lt"/>
                <a:cs typeface="SutonnyMJ" pitchFamily="2" charset="0"/>
              </a:rPr>
              <a:t>(Stomata)</a:t>
            </a:r>
            <a:endParaRPr lang="en-US" sz="8800" dirty="0">
              <a:solidFill>
                <a:srgbClr val="FFFF00"/>
              </a:solidFill>
              <a:latin typeface="+mj-lt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7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63246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_©xiv ............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14600"/>
            <a:ext cx="8458200" cy="317009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cÎi‡Ü«i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Lvjv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40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val="8921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1" r="36538"/>
          <a:stretch/>
        </p:blipFill>
        <p:spPr>
          <a:xfrm>
            <a:off x="1371600" y="838200"/>
            <a:ext cx="636348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3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5861564"/>
            <a:ext cx="32004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cÎi‡Üªi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MVb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66800" y="247650"/>
            <a:ext cx="7391400" cy="5615172"/>
            <a:chOff x="1066800" y="247650"/>
            <a:chExt cx="7391400" cy="56151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247650"/>
              <a:ext cx="7391400" cy="5615172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2438400" y="1905000"/>
              <a:ext cx="3810000" cy="152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248400" y="16002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Nucleus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136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11515"/>
            <a:ext cx="7924800" cy="6463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32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« : </a:t>
            </a:r>
          </a:p>
          <a:p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mvavibZ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cvZvi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DaŸ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¤§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Z‡ji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ewntZ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¡‡K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Aew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¯’Z `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iÿx‡Kvl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cwi‡ewóZ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m~ÿè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iÜ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«‡K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«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 </a:t>
            </a:r>
          </a:p>
          <a:p>
            <a:endParaRPr lang="en-US" sz="1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MVb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cvZvi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DcwiZ‡j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Aew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¯’Z `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Aa© P›`ª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iÿx‡Kvl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G‡`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ewóZ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iÜ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iwÿ‡Kv‡l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my¯úó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wbDwK¬qvm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eû</a:t>
            </a:r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K¬v‡ivcøvó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mvB‡UvcøvRg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iÿx‡Kv‡l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cÖPzi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K¬v‡ivcøvó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vKvq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`¨ ˆ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iÿx‡Kv‡li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Pviw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`‡K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Aew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¯’Z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Z¡Kxq</a:t>
            </a:r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GKUz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wfbœ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cÎi‡Ü«i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evqy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KzVyix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mvavibZ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‡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mw›UwgUvi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cvZvq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1000 †_‡K 60000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cÎiÜ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« _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vK‡Z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9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344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SutonnyMJ</vt:lpstr>
      <vt:lpstr>Trebuchet MS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RAHMAN</dc:creator>
  <cp:lastModifiedBy>JJQBN72</cp:lastModifiedBy>
  <cp:revision>29</cp:revision>
  <dcterms:created xsi:type="dcterms:W3CDTF">2006-08-16T00:00:00Z</dcterms:created>
  <dcterms:modified xsi:type="dcterms:W3CDTF">2019-10-20T14:22:47Z</dcterms:modified>
</cp:coreProperties>
</file>