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81" r:id="rId6"/>
    <p:sldId id="279" r:id="rId7"/>
    <p:sldId id="280" r:id="rId8"/>
    <p:sldId id="282" r:id="rId9"/>
    <p:sldId id="286" r:id="rId10"/>
    <p:sldId id="285" r:id="rId11"/>
    <p:sldId id="278" r:id="rId12"/>
    <p:sldId id="277" r:id="rId13"/>
    <p:sldId id="283" r:id="rId14"/>
    <p:sldId id="263" r:id="rId15"/>
    <p:sldId id="284" r:id="rId16"/>
    <p:sldId id="266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80251" autoAdjust="0"/>
  </p:normalViewPr>
  <p:slideViewPr>
    <p:cSldViewPr snapToGrid="0">
      <p:cViewPr varScale="1">
        <p:scale>
          <a:sx n="86" d="100"/>
          <a:sy n="86" d="100"/>
        </p:scale>
        <p:origin x="7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9C6A9-A680-43E6-8122-765EB09192DE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27F8B-9051-4E81-A93C-DC07C4CD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67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27F8B-9051-4E81-A93C-DC07C4CD18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36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27F8B-9051-4E81-A93C-DC07C4CD18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4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27F8B-9051-4E81-A93C-DC07C4CD18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93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27F8B-9051-4E81-A93C-DC07C4CD181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ECD5-6DBF-46FE-8A9C-A9A2101452C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5466-8864-4971-BF7C-659429D13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1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ECD5-6DBF-46FE-8A9C-A9A2101452C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5466-8864-4971-BF7C-659429D13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98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ECD5-6DBF-46FE-8A9C-A9A2101452C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5466-8864-4971-BF7C-659429D13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5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ECD5-6DBF-46FE-8A9C-A9A2101452C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5466-8864-4971-BF7C-659429D13AF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0380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ECD5-6DBF-46FE-8A9C-A9A2101452C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5466-8864-4971-BF7C-659429D13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21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ECD5-6DBF-46FE-8A9C-A9A2101452C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5466-8864-4971-BF7C-659429D13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ECD5-6DBF-46FE-8A9C-A9A2101452C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5466-8864-4971-BF7C-659429D13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83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ECD5-6DBF-46FE-8A9C-A9A2101452C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5466-8864-4971-BF7C-659429D13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81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ECD5-6DBF-46FE-8A9C-A9A2101452C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5466-8864-4971-BF7C-659429D13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7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ECD5-6DBF-46FE-8A9C-A9A2101452C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5466-8864-4971-BF7C-659429D13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27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ECD5-6DBF-46FE-8A9C-A9A2101452C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5466-8864-4971-BF7C-659429D13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4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ECD5-6DBF-46FE-8A9C-A9A2101452C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5466-8864-4971-BF7C-659429D13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50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ECD5-6DBF-46FE-8A9C-A9A2101452C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5466-8864-4971-BF7C-659429D13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4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ECD5-6DBF-46FE-8A9C-A9A2101452C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5466-8864-4971-BF7C-659429D13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93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ECD5-6DBF-46FE-8A9C-A9A2101452C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5466-8864-4971-BF7C-659429D13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5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ECD5-6DBF-46FE-8A9C-A9A2101452C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5466-8864-4971-BF7C-659429D13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8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ECD5-6DBF-46FE-8A9C-A9A2101452C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5466-8864-4971-BF7C-659429D13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3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D59ECD5-6DBF-46FE-8A9C-A9A2101452C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45466-8864-4971-BF7C-659429D13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93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9483" y="745591"/>
            <a:ext cx="9678572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err="1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b="1" i="1" dirty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84" y="1881686"/>
            <a:ext cx="9678572" cy="395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6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173540" y="435951"/>
            <a:ext cx="3676898" cy="1379222"/>
            <a:chOff x="-230576" y="969496"/>
            <a:chExt cx="3726873" cy="137922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115" y="969496"/>
              <a:ext cx="1506416" cy="133760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881" y="983563"/>
              <a:ext cx="1506416" cy="133760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547" y="983563"/>
              <a:ext cx="1506416" cy="1337605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-230576" y="1359141"/>
              <a:ext cx="3564619" cy="989577"/>
              <a:chOff x="-230576" y="1359141"/>
              <a:chExt cx="3564619" cy="989577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58409" y="2307101"/>
                <a:ext cx="2489541" cy="281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2652350" y="1512862"/>
                <a:ext cx="681693" cy="8358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 flipV="1">
                <a:off x="-230576" y="1359141"/>
                <a:ext cx="399318" cy="9557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Group 42"/>
          <p:cNvGrpSpPr/>
          <p:nvPr/>
        </p:nvGrpSpPr>
        <p:grpSpPr>
          <a:xfrm>
            <a:off x="3901119" y="454837"/>
            <a:ext cx="2660055" cy="1402703"/>
            <a:chOff x="3523369" y="1099737"/>
            <a:chExt cx="2660055" cy="140270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7008" y="1099737"/>
              <a:ext cx="1506416" cy="133760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1581" y="1103253"/>
              <a:ext cx="1506416" cy="1337605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3523369" y="1153552"/>
              <a:ext cx="2483608" cy="1348888"/>
              <a:chOff x="-230576" y="1359141"/>
              <a:chExt cx="3564619" cy="989577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158409" y="2307101"/>
                <a:ext cx="2489541" cy="281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2652350" y="1512862"/>
                <a:ext cx="681693" cy="8358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 flipV="1">
                <a:off x="-230576" y="1359141"/>
                <a:ext cx="399318" cy="9557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TextBox 26"/>
          <p:cNvSpPr txBox="1"/>
          <p:nvPr/>
        </p:nvSpPr>
        <p:spPr>
          <a:xfrm>
            <a:off x="6785835" y="786452"/>
            <a:ext cx="675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86932" y="802993"/>
            <a:ext cx="984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673959" y="1016305"/>
            <a:ext cx="365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52476" y="2151432"/>
            <a:ext cx="3221860" cy="1539534"/>
            <a:chOff x="-230576" y="969496"/>
            <a:chExt cx="3726873" cy="1379222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115" y="969496"/>
              <a:ext cx="1506416" cy="133760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881" y="983563"/>
              <a:ext cx="1506416" cy="1337605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547" y="983563"/>
              <a:ext cx="1506416" cy="1337605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/>
          </p:nvGrpSpPr>
          <p:grpSpPr>
            <a:xfrm>
              <a:off x="-230576" y="1359141"/>
              <a:ext cx="3564619" cy="989577"/>
              <a:chOff x="-230576" y="1359141"/>
              <a:chExt cx="3564619" cy="989577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158409" y="2307101"/>
                <a:ext cx="2489541" cy="281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V="1">
                <a:off x="2652350" y="1512862"/>
                <a:ext cx="681693" cy="8358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-230576" y="1359141"/>
                <a:ext cx="399318" cy="9557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Group 58"/>
          <p:cNvGrpSpPr/>
          <p:nvPr/>
        </p:nvGrpSpPr>
        <p:grpSpPr>
          <a:xfrm>
            <a:off x="3754458" y="2433022"/>
            <a:ext cx="2318866" cy="1396602"/>
            <a:chOff x="3886634" y="3280630"/>
            <a:chExt cx="2318866" cy="1396602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5722" y="3280630"/>
              <a:ext cx="1406493" cy="1337605"/>
            </a:xfrm>
            <a:prstGeom prst="rect">
              <a:avLst/>
            </a:prstGeom>
          </p:spPr>
        </p:pic>
        <p:grpSp>
          <p:nvGrpSpPr>
            <p:cNvPr id="47" name="Group 46"/>
            <p:cNvGrpSpPr/>
            <p:nvPr/>
          </p:nvGrpSpPr>
          <p:grpSpPr>
            <a:xfrm>
              <a:off x="3886634" y="3328344"/>
              <a:ext cx="2318866" cy="1348888"/>
              <a:chOff x="-230576" y="1359141"/>
              <a:chExt cx="3564619" cy="989577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158409" y="2307101"/>
                <a:ext cx="2489541" cy="281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2652350" y="1512862"/>
                <a:ext cx="681693" cy="8358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 flipV="1">
                <a:off x="-230576" y="1359141"/>
                <a:ext cx="399318" cy="9557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Group 50"/>
          <p:cNvGrpSpPr/>
          <p:nvPr/>
        </p:nvGrpSpPr>
        <p:grpSpPr>
          <a:xfrm>
            <a:off x="392007" y="4065456"/>
            <a:ext cx="3221860" cy="1539534"/>
            <a:chOff x="-230576" y="969496"/>
            <a:chExt cx="3726873" cy="1379222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115" y="969496"/>
              <a:ext cx="1506416" cy="1337605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881" y="983563"/>
              <a:ext cx="1506416" cy="1337605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547" y="983563"/>
              <a:ext cx="1506416" cy="1337605"/>
            </a:xfrm>
            <a:prstGeom prst="rect">
              <a:avLst/>
            </a:prstGeom>
          </p:spPr>
        </p:pic>
        <p:grpSp>
          <p:nvGrpSpPr>
            <p:cNvPr id="55" name="Group 54"/>
            <p:cNvGrpSpPr/>
            <p:nvPr/>
          </p:nvGrpSpPr>
          <p:grpSpPr>
            <a:xfrm>
              <a:off x="-230576" y="1359141"/>
              <a:ext cx="3564619" cy="989577"/>
              <a:chOff x="-230576" y="1359141"/>
              <a:chExt cx="3564619" cy="989577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158409" y="2307101"/>
                <a:ext cx="2489541" cy="281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V="1">
                <a:off x="2652350" y="1512862"/>
                <a:ext cx="681693" cy="8358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H="1" flipV="1">
                <a:off x="-230576" y="1359141"/>
                <a:ext cx="399318" cy="9557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oup 61"/>
          <p:cNvGrpSpPr/>
          <p:nvPr/>
        </p:nvGrpSpPr>
        <p:grpSpPr>
          <a:xfrm>
            <a:off x="3901119" y="4349593"/>
            <a:ext cx="2318866" cy="1348888"/>
            <a:chOff x="-230576" y="1359141"/>
            <a:chExt cx="3564619" cy="989577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158409" y="2307101"/>
              <a:ext cx="2489541" cy="28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2652350" y="1512862"/>
              <a:ext cx="681693" cy="8358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 flipV="1">
              <a:off x="-230576" y="1359141"/>
              <a:ext cx="399318" cy="9557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6817450" y="2694405"/>
            <a:ext cx="675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740911" y="4618298"/>
            <a:ext cx="675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492699" y="4702322"/>
            <a:ext cx="984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492980" y="2658108"/>
            <a:ext cx="984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657710" y="4618298"/>
            <a:ext cx="368105" cy="83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9650633" y="2782487"/>
            <a:ext cx="365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7165" y="1765839"/>
            <a:ext cx="1349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6743" y="1781321"/>
            <a:ext cx="927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302565" y="844184"/>
            <a:ext cx="1069217" cy="1175240"/>
            <a:chOff x="8302565" y="844184"/>
            <a:chExt cx="1069217" cy="1175240"/>
          </a:xfrm>
        </p:grpSpPr>
        <p:sp>
          <p:nvSpPr>
            <p:cNvPr id="31" name="Rectangle 30"/>
            <p:cNvSpPr/>
            <p:nvPr/>
          </p:nvSpPr>
          <p:spPr>
            <a:xfrm>
              <a:off x="8302565" y="844184"/>
              <a:ext cx="1069217" cy="11752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434780" y="1053658"/>
              <a:ext cx="8047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564533" y="936254"/>
            <a:ext cx="1097280" cy="1175240"/>
            <a:chOff x="10564533" y="936254"/>
            <a:chExt cx="1097280" cy="1175240"/>
          </a:xfrm>
        </p:grpSpPr>
        <p:sp>
          <p:nvSpPr>
            <p:cNvPr id="33" name="Rectangle 32"/>
            <p:cNvSpPr/>
            <p:nvPr/>
          </p:nvSpPr>
          <p:spPr>
            <a:xfrm>
              <a:off x="10564533" y="936254"/>
              <a:ext cx="1097280" cy="11752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862381" y="1112101"/>
              <a:ext cx="5141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1123464" y="3762056"/>
            <a:ext cx="1349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137539" y="5787212"/>
            <a:ext cx="1349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90817" y="3886582"/>
            <a:ext cx="852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88624" y="5709841"/>
            <a:ext cx="1008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656950" y="2746188"/>
            <a:ext cx="1097280" cy="1175240"/>
            <a:chOff x="10656950" y="2746188"/>
            <a:chExt cx="1097280" cy="1175240"/>
          </a:xfrm>
        </p:grpSpPr>
        <p:sp>
          <p:nvSpPr>
            <p:cNvPr id="75" name="Rectangle 74"/>
            <p:cNvSpPr/>
            <p:nvPr/>
          </p:nvSpPr>
          <p:spPr>
            <a:xfrm>
              <a:off x="10656950" y="2746188"/>
              <a:ext cx="1097280" cy="11752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0862381" y="2996663"/>
              <a:ext cx="5141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511096" y="4510219"/>
            <a:ext cx="1097280" cy="1175240"/>
            <a:chOff x="10511096" y="4510219"/>
            <a:chExt cx="1097280" cy="1175240"/>
          </a:xfrm>
        </p:grpSpPr>
        <p:sp>
          <p:nvSpPr>
            <p:cNvPr id="74" name="Rectangle 73"/>
            <p:cNvSpPr/>
            <p:nvPr/>
          </p:nvSpPr>
          <p:spPr>
            <a:xfrm>
              <a:off x="10511096" y="4510219"/>
              <a:ext cx="1097280" cy="11752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0802664" y="4722986"/>
              <a:ext cx="5141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294498" y="4458037"/>
            <a:ext cx="1069217" cy="1219057"/>
            <a:chOff x="8294498" y="4458037"/>
            <a:chExt cx="1069217" cy="1219057"/>
          </a:xfrm>
        </p:grpSpPr>
        <p:sp>
          <p:nvSpPr>
            <p:cNvPr id="70" name="Rectangle 69"/>
            <p:cNvSpPr/>
            <p:nvPr/>
          </p:nvSpPr>
          <p:spPr>
            <a:xfrm>
              <a:off x="8294498" y="4458037"/>
              <a:ext cx="1069217" cy="11752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395728" y="4846097"/>
              <a:ext cx="8047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306619" y="2696556"/>
            <a:ext cx="1069217" cy="1175240"/>
            <a:chOff x="8306619" y="2696556"/>
            <a:chExt cx="1069217" cy="1175240"/>
          </a:xfrm>
        </p:grpSpPr>
        <p:sp>
          <p:nvSpPr>
            <p:cNvPr id="71" name="Rectangle 70"/>
            <p:cNvSpPr/>
            <p:nvPr/>
          </p:nvSpPr>
          <p:spPr>
            <a:xfrm>
              <a:off x="8306619" y="2696556"/>
              <a:ext cx="1069217" cy="11752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426714" y="2996663"/>
              <a:ext cx="8047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420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2" grpId="0"/>
      <p:bldP spid="66" grpId="0"/>
      <p:bldP spid="67" grpId="0"/>
      <p:bldP spid="68" grpId="0"/>
      <p:bldP spid="69" grpId="0"/>
      <p:bldP spid="72" grpId="0"/>
      <p:bldP spid="73" grpId="0"/>
      <p:bldP spid="6" grpId="0"/>
      <p:bldP spid="8" grpId="0"/>
      <p:bldP spid="76" grpId="0"/>
      <p:bldP spid="77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90167" y="277362"/>
            <a:ext cx="3623756" cy="1808268"/>
            <a:chOff x="1490167" y="277362"/>
            <a:chExt cx="3623756" cy="18082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0167" y="277362"/>
              <a:ext cx="1798945" cy="180826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9112" y="277362"/>
              <a:ext cx="1824811" cy="1808267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5113923" y="2799592"/>
            <a:ext cx="3654030" cy="1808267"/>
            <a:chOff x="4970059" y="2925033"/>
            <a:chExt cx="3654030" cy="180826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0059" y="2925033"/>
              <a:ext cx="1824810" cy="180826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9279" y="2925033"/>
              <a:ext cx="1824810" cy="1808267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8543499" y="859809"/>
            <a:ext cx="227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61611" y="329659"/>
            <a:ext cx="2442949" cy="15558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dirty="0"/>
              <a:t> </a:t>
            </a:r>
            <a:endParaRPr lang="en-US" sz="13800" dirty="0"/>
          </a:p>
        </p:txBody>
      </p:sp>
      <p:sp>
        <p:nvSpPr>
          <p:cNvPr id="12" name="TextBox 11"/>
          <p:cNvSpPr txBox="1"/>
          <p:nvPr/>
        </p:nvSpPr>
        <p:spPr>
          <a:xfrm>
            <a:off x="7058730" y="859809"/>
            <a:ext cx="761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2891" y="3358377"/>
            <a:ext cx="2511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একত্রে 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1698" y="5254392"/>
            <a:ext cx="9880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২               +          ০      =   ২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9257" y="2085629"/>
            <a:ext cx="1604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50623" y="4689530"/>
            <a:ext cx="1604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80596" y="1885503"/>
            <a:ext cx="1604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39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2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577407" y="606818"/>
            <a:ext cx="300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19015" y="606818"/>
            <a:ext cx="153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একত্রে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5602" y="311632"/>
            <a:ext cx="6143307" cy="1513705"/>
            <a:chOff x="162098" y="506744"/>
            <a:chExt cx="6143307" cy="151370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98" y="506746"/>
              <a:ext cx="1502930" cy="151370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8532" y="506745"/>
              <a:ext cx="1502930" cy="151370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2475" y="506744"/>
              <a:ext cx="1502930" cy="151370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6041" y="506744"/>
              <a:ext cx="1502930" cy="1513703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12663353" y="4945708"/>
            <a:ext cx="382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05602" y="2599325"/>
            <a:ext cx="6200879" cy="1536016"/>
            <a:chOff x="205602" y="2844449"/>
            <a:chExt cx="6200879" cy="1536016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3551" y="2844449"/>
              <a:ext cx="1502930" cy="151370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9545" y="2866761"/>
              <a:ext cx="1502930" cy="151370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3111" y="2866762"/>
              <a:ext cx="1502930" cy="151370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602" y="2866762"/>
              <a:ext cx="1502930" cy="151370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7242604" y="193791"/>
            <a:ext cx="1929532" cy="16315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40073" y="4945708"/>
            <a:ext cx="11137605" cy="1161743"/>
            <a:chOff x="540073" y="4945708"/>
            <a:chExt cx="11137605" cy="1161743"/>
          </a:xfrm>
        </p:grpSpPr>
        <p:sp>
          <p:nvSpPr>
            <p:cNvPr id="13" name="TextBox 12"/>
            <p:cNvSpPr txBox="1"/>
            <p:nvPr/>
          </p:nvSpPr>
          <p:spPr>
            <a:xfrm>
              <a:off x="6049627" y="5197001"/>
              <a:ext cx="8052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+ </a:t>
              </a:r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0073" y="5276454"/>
              <a:ext cx="44500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86920" y="5197001"/>
              <a:ext cx="10918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০ </a:t>
              </a:r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988381" y="5197001"/>
              <a:ext cx="12106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= </a:t>
              </a:r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608533" y="4945708"/>
              <a:ext cx="106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708532" y="1825515"/>
            <a:ext cx="2075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97791" y="4135341"/>
            <a:ext cx="2075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42604" y="2035042"/>
            <a:ext cx="2075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2239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" grpId="0" animBg="1"/>
      <p:bldP spid="7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5468" y="1868844"/>
            <a:ext cx="926242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দল: 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০+৯    (২) ৪+০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6287" y="586858"/>
            <a:ext cx="9371602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 করি: 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5469" y="3166280"/>
            <a:ext cx="926242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 দল:  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(১) ০+৫       (২) ১০+০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5471" y="4817659"/>
            <a:ext cx="9262418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 দল:  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(১) ৮+০       (২)   ০+৩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69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279" y="302429"/>
            <a:ext cx="9700718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একসাথে করলে কতটি পাখি হবে?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651" y="1626053"/>
            <a:ext cx="1934001" cy="16433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39" y="1620853"/>
            <a:ext cx="1934001" cy="16433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695" y="1618792"/>
            <a:ext cx="1934001" cy="16433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1279" y="1557975"/>
            <a:ext cx="1801504" cy="177950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79431" y="2142703"/>
            <a:ext cx="518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985" y="4070669"/>
            <a:ext cx="1934001" cy="16433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986" y="4068608"/>
            <a:ext cx="1934001" cy="16433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987" y="4066547"/>
            <a:ext cx="1934001" cy="16433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1279" y="4271749"/>
            <a:ext cx="180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6121" y="3481449"/>
            <a:ext cx="1229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53740" y="3269400"/>
            <a:ext cx="1229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71986" y="5969396"/>
            <a:ext cx="1229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41997" y="2253803"/>
            <a:ext cx="895197" cy="378565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bn-IN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+৩</a:t>
            </a:r>
            <a:endParaRPr lang="bn-IN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bn-IN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31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/>
      <p:bldP spid="13" grpId="0"/>
      <p:bldP spid="3" grpId="0"/>
      <p:bldP spid="14" grpId="0"/>
      <p:bldP spid="15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6724" y="1101954"/>
            <a:ext cx="1289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1942" y="1118728"/>
            <a:ext cx="1173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2534" y="1175212"/>
            <a:ext cx="70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/>
              <a:t>০ 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83814" y="1175212"/>
            <a:ext cx="136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/>
              <a:t>=</a:t>
            </a:r>
            <a:endParaRPr lang="en-US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35472" y="1175212"/>
            <a:ext cx="968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3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6162" y="2019873"/>
            <a:ext cx="76154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৮+০=৮   </a:t>
            </a:r>
          </a:p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৬+০=৬</a:t>
            </a:r>
          </a:p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০+৫=৫</a:t>
            </a:r>
          </a:p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০+৭=৭</a:t>
            </a:r>
          </a:p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০+০=০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2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7105" y="984742"/>
            <a:ext cx="10385947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নিরাময় 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7104" y="3639127"/>
            <a:ext cx="10385947" cy="258532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সবল শিক্ষার্থী দিয়ে দূর্বল শিক্ষার্থীদের নিরাময়মূলক ব্যবস্থা  নেব। </a:t>
            </a:r>
            <a:endParaRPr lang="en-US" sz="5400" b="1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5400" b="1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22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5078" y="1125416"/>
            <a:ext cx="9734843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 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5078" y="3644586"/>
            <a:ext cx="9734842" cy="10156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 সাথে শূণ্য যোগের খেলা করবে।</a:t>
            </a:r>
            <a:endParaRPr lang="en-US" sz="60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84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1009" y="1280160"/>
            <a:ext cx="9875520" cy="1015663"/>
          </a:xfrm>
          <a:prstGeom prst="rect">
            <a:avLst/>
          </a:prstGeom>
          <a:blipFill dpi="0" rotWithShape="1">
            <a:blip r:embed="rId2">
              <a:alphaModFix amt="88000"/>
            </a:blip>
            <a:srcRect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6000" b="1" i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294" y="2295529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1500" y="1012878"/>
            <a:ext cx="7920111" cy="1015663"/>
          </a:xfrm>
          <a:prstGeom prst="rect">
            <a:avLst/>
          </a:prstGeom>
          <a:blipFill>
            <a:blip r:embed="rId2">
              <a:alphaModFix amt="68000"/>
            </a:blip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i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000" b="1" i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1009" y="3390314"/>
            <a:ext cx="10255348" cy="2308324"/>
          </a:xfrm>
          <a:prstGeom prst="rect">
            <a:avLst/>
          </a:prstGeom>
          <a:blipFill>
            <a:blip r:embed="rId2">
              <a:alphaModFix amt="68000"/>
            </a:blip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:</a:t>
            </a:r>
            <a:r>
              <a:rPr lang="bn-IN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এস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এম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বাপ্পি রানা</a:t>
            </a:r>
          </a:p>
          <a:p>
            <a:r>
              <a:rPr lang="bn-IN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পদবি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IN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কর্মস্থল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দয়ালনগর সরকারি প্রাথমিক বিদ্যালয়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50" y="1012878"/>
            <a:ext cx="2161735" cy="196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0160" y="759659"/>
            <a:ext cx="9256542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8636" y="2827606"/>
            <a:ext cx="9186203" cy="304698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:</a:t>
            </a:r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:</a:t>
            </a:r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যোগের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(১-১০) </a:t>
            </a:r>
          </a:p>
          <a:p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 </a:t>
            </a:r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শূণ্যের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: ৩১</a:t>
            </a:r>
          </a:p>
          <a:p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: ১৫-০৬-২০১৯ </a:t>
            </a:r>
          </a:p>
        </p:txBody>
      </p:sp>
    </p:spTree>
    <p:extLst>
      <p:ext uri="{BB962C8B-B14F-4D97-AF65-F5344CB8AC3E}">
        <p14:creationId xmlns:p14="http://schemas.microsoft.com/office/powerpoint/2010/main" val="263062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5078" y="801858"/>
            <a:ext cx="9808541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5400" b="1" i="1" dirty="0"/>
              <a:t> </a:t>
            </a:r>
            <a:endParaRPr lang="en-US" sz="5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055077" y="3452257"/>
            <a:ext cx="9808541" cy="206210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৯.২.১ কোনো সংখ্যার সাথে শূন্য যোগ করলে যোগফল কত হয় তা বলতে ও লিখতে পারবে।</a:t>
            </a:r>
          </a:p>
          <a:p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37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2665928" y="3527261"/>
            <a:ext cx="3931820" cy="19205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03" y="1506828"/>
            <a:ext cx="3021103" cy="1300844"/>
          </a:xfrm>
          <a:prstGeom prst="rect">
            <a:avLst/>
          </a:prstGeom>
        </p:spPr>
      </p:pic>
      <p:sp>
        <p:nvSpPr>
          <p:cNvPr id="47" name="Oval 46"/>
          <p:cNvSpPr/>
          <p:nvPr/>
        </p:nvSpPr>
        <p:spPr>
          <a:xfrm>
            <a:off x="2665928" y="940158"/>
            <a:ext cx="3931820" cy="24196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1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.09491 L -0.25716 0.13635 C -0.31471 0.14491 -0.34779 0.15811 -0.34779 0.17176 C -0.34779 0.1875 -0.31471 0.19977 -0.25716 0.20834 L -4.16667E-7 0.2502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96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19E99DC-2A3A-4852-80F2-90833E0C5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73" y="1579192"/>
            <a:ext cx="2911772" cy="14312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83612" y="4127507"/>
            <a:ext cx="53843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857079" y="1011694"/>
            <a:ext cx="2925936" cy="2463026"/>
            <a:chOff x="572230" y="1336431"/>
            <a:chExt cx="1317969" cy="1359291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1552720" y="1336431"/>
              <a:ext cx="19343" cy="13563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883332" y="1336431"/>
              <a:ext cx="17000" cy="13563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211872" y="1336431"/>
              <a:ext cx="29308" cy="13563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1870856" y="1336431"/>
              <a:ext cx="19343" cy="13563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582196" y="1339362"/>
              <a:ext cx="19343" cy="13563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591868" y="1336431"/>
              <a:ext cx="127928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72230" y="2676379"/>
              <a:ext cx="127928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719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614 0.00649 L 0.39114 -0.07754 L 0.51614 0.00649 L 0.39114 0.09051 L 0.26614 0.00649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06473" y="1039294"/>
            <a:ext cx="968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4277" y="3684896"/>
            <a:ext cx="2647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একত্রে 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3607" y="5920904"/>
            <a:ext cx="10430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                        +              ০  =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22032" y="269358"/>
            <a:ext cx="3458681" cy="2535263"/>
            <a:chOff x="422032" y="269358"/>
            <a:chExt cx="3458681" cy="2535263"/>
          </a:xfrm>
          <a:solidFill>
            <a:schemeClr val="bg2">
              <a:lumMod val="40000"/>
              <a:lumOff val="60000"/>
            </a:schemeClr>
          </a:solidFill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6584" y="481408"/>
              <a:ext cx="3023049" cy="2142698"/>
            </a:xfrm>
            <a:prstGeom prst="rect">
              <a:avLst/>
            </a:prstGeom>
            <a:grpFill/>
          </p:spPr>
        </p:pic>
        <p:grpSp>
          <p:nvGrpSpPr>
            <p:cNvPr id="29" name="Group 28"/>
            <p:cNvGrpSpPr/>
            <p:nvPr/>
          </p:nvGrpSpPr>
          <p:grpSpPr>
            <a:xfrm>
              <a:off x="422032" y="269358"/>
              <a:ext cx="3458681" cy="2535263"/>
              <a:chOff x="422032" y="478302"/>
              <a:chExt cx="3458681" cy="2535263"/>
            </a:xfrm>
            <a:grpFill/>
          </p:grpSpPr>
          <p:cxnSp>
            <p:nvCxnSpPr>
              <p:cNvPr id="5" name="Straight Connector 4"/>
              <p:cNvCxnSpPr/>
              <p:nvPr/>
            </p:nvCxnSpPr>
            <p:spPr>
              <a:xfrm flipH="1">
                <a:off x="422032" y="478302"/>
                <a:ext cx="56270" cy="253526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450167" y="2981710"/>
                <a:ext cx="3430546" cy="11077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478302" y="480387"/>
                <a:ext cx="3346141" cy="3163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3807170" y="512022"/>
                <a:ext cx="73543" cy="244404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oup 29"/>
          <p:cNvGrpSpPr/>
          <p:nvPr/>
        </p:nvGrpSpPr>
        <p:grpSpPr>
          <a:xfrm>
            <a:off x="6411071" y="202170"/>
            <a:ext cx="3458681" cy="2535263"/>
            <a:chOff x="422032" y="478302"/>
            <a:chExt cx="3458681" cy="2535263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422032" y="478302"/>
              <a:ext cx="56270" cy="2535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50167" y="2981710"/>
              <a:ext cx="3430546" cy="110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78302" y="480387"/>
              <a:ext cx="3346141" cy="316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807170" y="512022"/>
              <a:ext cx="73543" cy="2444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3946123" y="3198400"/>
            <a:ext cx="3458681" cy="2535263"/>
            <a:chOff x="3946123" y="3198400"/>
            <a:chExt cx="3458681" cy="2535263"/>
          </a:xfrm>
          <a:solidFill>
            <a:schemeClr val="bg2">
              <a:lumMod val="40000"/>
              <a:lumOff val="60000"/>
            </a:schemeClr>
          </a:solidFill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85786" y="3275302"/>
              <a:ext cx="3023049" cy="2142698"/>
            </a:xfrm>
            <a:prstGeom prst="rect">
              <a:avLst/>
            </a:prstGeom>
            <a:grpFill/>
          </p:spPr>
        </p:pic>
        <p:grpSp>
          <p:nvGrpSpPr>
            <p:cNvPr id="35" name="Group 34"/>
            <p:cNvGrpSpPr/>
            <p:nvPr/>
          </p:nvGrpSpPr>
          <p:grpSpPr>
            <a:xfrm>
              <a:off x="3946123" y="3198400"/>
              <a:ext cx="3458681" cy="2535263"/>
              <a:chOff x="422032" y="478302"/>
              <a:chExt cx="3458681" cy="2535263"/>
            </a:xfrm>
            <a:grpFill/>
          </p:grpSpPr>
          <p:cxnSp>
            <p:nvCxnSpPr>
              <p:cNvPr id="36" name="Straight Connector 35"/>
              <p:cNvCxnSpPr/>
              <p:nvPr/>
            </p:nvCxnSpPr>
            <p:spPr>
              <a:xfrm flipH="1">
                <a:off x="422032" y="478302"/>
                <a:ext cx="56270" cy="253526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450167" y="2981710"/>
                <a:ext cx="3430546" cy="11077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478302" y="480387"/>
                <a:ext cx="3346141" cy="3163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3807170" y="512022"/>
                <a:ext cx="73543" cy="244404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extBox 2"/>
          <p:cNvSpPr txBox="1"/>
          <p:nvPr/>
        </p:nvSpPr>
        <p:spPr>
          <a:xfrm>
            <a:off x="944009" y="2784613"/>
            <a:ext cx="2060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08835" y="2753686"/>
            <a:ext cx="2060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52103" y="4420307"/>
            <a:ext cx="2060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51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3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1356" y="3566479"/>
            <a:ext cx="10199077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শূন্যের যোগ  </a:t>
            </a:r>
            <a:endParaRPr lang="en-US" sz="5400" b="1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9831" y="928467"/>
            <a:ext cx="10199076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শিখবো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52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1009" y="2039816"/>
            <a:ext cx="9467556" cy="258532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বাস্তব </a:t>
            </a:r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উপকরন</a:t>
            </a:r>
            <a:r>
              <a:rPr lang="bn-IN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যেমন </a:t>
            </a:r>
            <a:r>
              <a:rPr lang="bn-BD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কলম, পাতা, ফুল </a:t>
            </a:r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bn-IN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 মাধ্যমে শূন্যের যোগ সম্পর্কে ধারণা প্রদান ক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রব</a:t>
            </a:r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88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507</TotalTime>
  <Words>196</Words>
  <Application>Microsoft Office PowerPoint</Application>
  <PresentationFormat>Widescreen</PresentationFormat>
  <Paragraphs>98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NikoshBAN</vt:lpstr>
      <vt:lpstr>Vrinda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P_T_I</cp:lastModifiedBy>
  <cp:revision>405</cp:revision>
  <dcterms:created xsi:type="dcterms:W3CDTF">2019-06-11T09:09:19Z</dcterms:created>
  <dcterms:modified xsi:type="dcterms:W3CDTF">2019-11-06T15:04:54Z</dcterms:modified>
</cp:coreProperties>
</file>