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2" r:id="rId2"/>
    <p:sldId id="313" r:id="rId3"/>
    <p:sldId id="299" r:id="rId4"/>
    <p:sldId id="314" r:id="rId5"/>
    <p:sldId id="278" r:id="rId6"/>
    <p:sldId id="303" r:id="rId7"/>
    <p:sldId id="310" r:id="rId8"/>
    <p:sldId id="306" r:id="rId9"/>
    <p:sldId id="307" r:id="rId10"/>
    <p:sldId id="308" r:id="rId11"/>
    <p:sldId id="309" r:id="rId12"/>
    <p:sldId id="297" r:id="rId13"/>
    <p:sldId id="300" r:id="rId14"/>
    <p:sldId id="274" r:id="rId15"/>
    <p:sldId id="292" r:id="rId16"/>
    <p:sldId id="31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7074" autoAdjust="0"/>
  </p:normalViewPr>
  <p:slideViewPr>
    <p:cSldViewPr snapToGrid="0">
      <p:cViewPr varScale="1">
        <p:scale>
          <a:sx n="65" d="100"/>
          <a:sy n="65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5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9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0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02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2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2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6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9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63B-212C-465C-BC9E-64B30243691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4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"/>
            <a:ext cx="91440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6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IN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 </a:t>
            </a:r>
          </a:p>
          <a:p>
            <a:endParaRPr lang="bn-IN" sz="6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99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0548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8" y="549003"/>
            <a:ext cx="7981186" cy="4869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7355" y="5774617"/>
            <a:ext cx="5940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 বা গোয়েন্দা  উপগ্রহ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70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1926" y="1338333"/>
            <a:ext cx="8124341" cy="3787254"/>
            <a:chOff x="762568" y="641444"/>
            <a:chExt cx="10832454" cy="50496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68" y="641444"/>
              <a:ext cx="5440149" cy="504967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435" y="641444"/>
              <a:ext cx="4606587" cy="5049672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81666" y="5538306"/>
            <a:ext cx="8141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জোতির্বিদ্যা বিষয়ক উপগ্রহ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8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975" y="5215398"/>
            <a:ext cx="8655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দুটি কারণ লিখ।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5406" y="489917"/>
            <a:ext cx="7764573" cy="830998"/>
            <a:chOff x="4410500" y="1044053"/>
            <a:chExt cx="7082805" cy="1107995"/>
          </a:xfrm>
        </p:grpSpPr>
        <p:sp>
          <p:nvSpPr>
            <p:cNvPr id="2" name="TextBox 1"/>
            <p:cNvSpPr txBox="1"/>
            <p:nvPr/>
          </p:nvSpPr>
          <p:spPr>
            <a:xfrm>
              <a:off x="4410500" y="1044054"/>
              <a:ext cx="2249608" cy="110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80641" y="1044053"/>
              <a:ext cx="3312664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৫ মিনিট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2" y="1044678"/>
            <a:ext cx="671051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3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974" y="4712634"/>
            <a:ext cx="874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</a:t>
            </a:r>
            <a:r>
              <a:rPr lang="bn-BD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 কোন কোন ক্ষেত্রে </a:t>
            </a:r>
            <a:r>
              <a:rPr lang="bn-BD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BD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হয় লিখ</a:t>
            </a:r>
            <a:r>
              <a:rPr lang="bn-BD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493" y="461565"/>
            <a:ext cx="3631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30" y="1503718"/>
            <a:ext cx="5235676" cy="25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10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339" y="870266"/>
            <a:ext cx="18903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406" y="2137078"/>
            <a:ext cx="828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) বিভিন্ন দেশে কথা বলি কোন উপগ্রহের মাধ্যমে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5386" y="3263789"/>
            <a:ext cx="7453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বা ক্রিকেট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বিশ্বকাপ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 দেখি কোন উপগ্রহের মাধ্যমে?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5386" y="4318178"/>
            <a:ext cx="6864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কোথাও </a:t>
            </a:r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হলে কোন উপগ্রহের মাধ্যমে জানতে পারি?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1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873279" y="355989"/>
            <a:ext cx="33974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sz="half" idx="2"/>
          </p:nvPr>
        </p:nvSpPr>
        <p:spPr>
          <a:xfrm>
            <a:off x="1375011" y="1476452"/>
            <a:ext cx="63939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bn-BD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পর্যবেক্ষণকারী গ্রহের কাজ লিখে নিয়ে আসবে।</a:t>
            </a:r>
            <a:endParaRPr lang="en-US" sz="3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6" y="3156155"/>
            <a:ext cx="6715125" cy="294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66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413" y="1297858"/>
            <a:ext cx="7639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1" y="2571750"/>
            <a:ext cx="4734233" cy="30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0"/>
            <a:ext cx="9144001" cy="6635480"/>
            <a:chOff x="0" y="44866"/>
            <a:chExt cx="9144001" cy="6635480"/>
          </a:xfrm>
        </p:grpSpPr>
        <p:sp>
          <p:nvSpPr>
            <p:cNvPr id="3" name="TextBox 2"/>
            <p:cNvSpPr txBox="1"/>
            <p:nvPr/>
          </p:nvSpPr>
          <p:spPr>
            <a:xfrm>
              <a:off x="2050026" y="117993"/>
              <a:ext cx="2536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08547"/>
              <a:ext cx="3421625" cy="28017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0711" y="44866"/>
              <a:ext cx="4203290" cy="461562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" y="3510247"/>
              <a:ext cx="426719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নির্মল মৃধা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সহঃ শিক্ষক (বিজ্ঞান)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শহীদপুর খান এ সবুর মা/বি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12310" y="4660490"/>
              <a:ext cx="21090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 শ্রেনি</a:t>
              </a:r>
            </a:p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</a:p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পাঠ-৬,৭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724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9288" y="5076733"/>
            <a:ext cx="5250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এটির সাথে পরিচিত?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8000" y="857251"/>
            <a:ext cx="8191269" cy="3953351"/>
            <a:chOff x="610666" y="0"/>
            <a:chExt cx="10921692" cy="52711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666" y="0"/>
              <a:ext cx="5251049" cy="5271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136" y="394276"/>
              <a:ext cx="5493222" cy="4614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076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6916" y="589937"/>
            <a:ext cx="7698658" cy="30777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উপগ্রহের ব্যবহার ও গুরুত্ব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57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5220" y="833810"/>
            <a:ext cx="3830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891174"/>
            <a:ext cx="9091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কৃত্রিম উপগ্রহের ব্যবহার ও গুরুত্ব বর্ণনা করতে পারবে।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" y="3677707"/>
            <a:ext cx="8280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কৃত্রিম উপগ্রহের অবদান উপলব্ধি করতে পারবে।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2760" y="5265352"/>
            <a:ext cx="3702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উপগ্রহ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9804" y="1038028"/>
            <a:ext cx="8089131" cy="3483646"/>
            <a:chOff x="639738" y="241037"/>
            <a:chExt cx="10785508" cy="46448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38" y="241037"/>
              <a:ext cx="4710184" cy="464486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274" y="347448"/>
              <a:ext cx="5150972" cy="4088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39870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65" y="805946"/>
            <a:ext cx="8332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 উপগ্রহের ব্যবহার সম্পর্কে একটি ভিডিও দেখি</a:t>
            </a:r>
            <a:endParaRPr lang="en-US" sz="60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22536"/>
              </p:ext>
            </p:extLst>
          </p:nvPr>
        </p:nvGraphicFramePr>
        <p:xfrm>
          <a:off x="4033684" y="420836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3684" y="420836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99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81" y="297691"/>
            <a:ext cx="5874562" cy="4704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582" y="5517835"/>
            <a:ext cx="6172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 উপগ্রহ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75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39" y="1024754"/>
            <a:ext cx="6402292" cy="4013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7639" y="5149345"/>
            <a:ext cx="655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 পর্যবেক্ষণকারী উপগ্রহ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6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1357</TotalTime>
  <Words>151</Words>
  <Application>Microsoft Office PowerPoint</Application>
  <PresentationFormat>On-screen Show (4:3)</PresentationFormat>
  <Paragraphs>39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ANISUR</dc:creator>
  <cp:lastModifiedBy>iCG</cp:lastModifiedBy>
  <cp:revision>236</cp:revision>
  <dcterms:created xsi:type="dcterms:W3CDTF">2014-09-20T16:42:22Z</dcterms:created>
  <dcterms:modified xsi:type="dcterms:W3CDTF">2019-11-06T14:46:48Z</dcterms:modified>
</cp:coreProperties>
</file>