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1" r:id="rId8"/>
    <p:sldId id="272" r:id="rId9"/>
    <p:sldId id="262" r:id="rId10"/>
    <p:sldId id="263" r:id="rId11"/>
    <p:sldId id="275" r:id="rId12"/>
    <p:sldId id="274" r:id="rId13"/>
    <p:sldId id="276" r:id="rId14"/>
    <p:sldId id="265" r:id="rId15"/>
    <p:sldId id="267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67249" y="1409700"/>
            <a:ext cx="2895600" cy="1066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480551" y="3054846"/>
            <a:ext cx="818289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মুহাম্মদ নুরুল আবছার 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ফাঁসিয়াখালী ইসলামিয়া কামিল মাদ্রাসা </a:t>
            </a:r>
          </a:p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বারবাকিয়া, পেকুয়া, কক্সবাজার।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49" y="5715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14800" y="5867399"/>
            <a:ext cx="114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ww.mapsnworld.com/world-map/glo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50" y="663754"/>
            <a:ext cx="5462350" cy="474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2875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60960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আবাসযোগ্য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2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7744"/>
            <a:ext cx="5638799" cy="631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1676400"/>
            <a:ext cx="289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বেঁচে থাকার </a:t>
            </a:r>
          </a:p>
          <a:p>
            <a:r>
              <a:rPr lang="bn-BD" sz="3200" dirty="0" smtClean="0"/>
              <a:t>জন্য প্রয়োজনীয় </a:t>
            </a:r>
            <a:r>
              <a:rPr lang="bn-BD" sz="3200" dirty="0" smtClean="0">
                <a:solidFill>
                  <a:srgbClr val="FF0000"/>
                </a:solidFill>
              </a:rPr>
              <a:t>অক্সিজেন</a:t>
            </a:r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FF0000"/>
                </a:solidFill>
              </a:rPr>
              <a:t>খাদ্য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bn-BD" sz="3200" dirty="0" smtClean="0"/>
              <a:t> ও </a:t>
            </a:r>
            <a:r>
              <a:rPr lang="bn-BD" sz="3200" dirty="0" smtClean="0">
                <a:solidFill>
                  <a:srgbClr val="FF0000"/>
                </a:solidFill>
              </a:rPr>
              <a:t>পানি</a:t>
            </a:r>
            <a:r>
              <a:rPr lang="bn-BD" sz="3200" dirty="0" smtClean="0"/>
              <a:t> পৃথিবী গ্রহে পাওয়া যায়।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82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1" y="762000"/>
            <a:ext cx="8137023" cy="475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9436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একজন সার্ফার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তীরে দাঁড়িয়ে আছে।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35300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সমুদ্র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9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882" y="499241"/>
            <a:ext cx="547851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  <a:p>
            <a:pPr algn="ctr"/>
            <a:endParaRPr lang="bn-BD" sz="6000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সৌরজগতের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গ্রহসমূহের একটি তালিকা তৈরি কর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গ্রহটি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চিহ্নিত কর।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883" y="499241"/>
            <a:ext cx="5105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উত্তর বলি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সৌরজগৎ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কাকে বলে?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সৌরজগতের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কয়টি?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সৌরজগতের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 ও ছোট গ্রহের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5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2883" y="499241"/>
            <a:ext cx="5105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সৌরজগতের গ্রহ গুলোর মধ্য পৃথিবী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প্রাণী উদ্ভিদের জীবন ধারনের আদর্শ ও উপযোগী গ্রহ ব্যাখ্যা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age Collection\rose-flower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168055" cy="537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411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BD" sz="5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৯ম-১০ম শ্রেণি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নিচের ছবিটি দেখ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http://cdn.beautifulpixels.com/wp-content/uploads/2010/05/our-solar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64" y="1143000"/>
            <a:ext cx="837041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0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15058"/>
            <a:ext cx="8077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সৌরজগৎ </a:t>
            </a:r>
            <a:endParaRPr lang="en-US" sz="80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অধ্যায়ঃ চতুর্থ (সৌরজগৎ ও ভূমণ্ডল)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পৃষ্ঠাঃ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-5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</a:t>
            </a:r>
          </a:p>
          <a:p>
            <a:pPr algn="ctr"/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238500" y="228600"/>
            <a:ext cx="2819400" cy="990600"/>
          </a:xfrm>
          <a:prstGeom prst="round2Same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81200"/>
            <a:ext cx="8077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–</a:t>
            </a: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সৌরজগতের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সৌরজগতের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 গুলোর নাম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সৌরজগতের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বৃহত্তম ও ক্ষুদ্রতম গ্রহ চিহ্নিত করতে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সম্পর্কে  ব্যাখ্যা করতে পারবে। 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গ্রহে জীব বসবাসের কারন ব্যাখা করতে 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অবস্থান বর্ণনা করতে পারবে।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334000" cy="521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-45009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8483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28903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ছবিটি দেখ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0579" y="6051988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গুলোর অবস্থান লক্ষ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3" y="586026"/>
            <a:ext cx="695885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843826"/>
            <a:ext cx="6477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কেন্দ্র করে অন্য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আবর্তন লক্ষ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477000" y="228600"/>
            <a:ext cx="1295400" cy="1143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28600"/>
            <a:ext cx="3048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2286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বুধ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D:\Image Collection\mercu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546" y="2438400"/>
            <a:ext cx="2965200" cy="29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7" y="2106037"/>
            <a:ext cx="4066163" cy="406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9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189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Madina Computer</cp:lastModifiedBy>
  <cp:revision>172</cp:revision>
  <dcterms:created xsi:type="dcterms:W3CDTF">2006-08-16T00:00:00Z</dcterms:created>
  <dcterms:modified xsi:type="dcterms:W3CDTF">2019-11-06T11:13:55Z</dcterms:modified>
</cp:coreProperties>
</file>