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9" r:id="rId5"/>
    <p:sldId id="260" r:id="rId6"/>
    <p:sldId id="285" r:id="rId7"/>
    <p:sldId id="289" r:id="rId8"/>
    <p:sldId id="284" r:id="rId9"/>
    <p:sldId id="290" r:id="rId10"/>
    <p:sldId id="281" r:id="rId11"/>
    <p:sldId id="279" r:id="rId12"/>
    <p:sldId id="288" r:id="rId13"/>
    <p:sldId id="282" r:id="rId14"/>
    <p:sldId id="280" r:id="rId15"/>
    <p:sldId id="283" r:id="rId16"/>
    <p:sldId id="277" r:id="rId17"/>
    <p:sldId id="265" r:id="rId18"/>
    <p:sldId id="26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7543"/>
            <a:ext cx="7543800" cy="5124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211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  মৎস 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228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0" y="228600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দেখি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7467600" cy="5765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মৎস সম্পদে পরিপূর্ণ জলরাশি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77201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1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কর্ণফুলী নদীর উপর নির্মিত কাপ্তাই জলবিদ্যুৎকেন্দ্র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31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24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ফসলি জমিতে পানি সেচ হচ্ছে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ও পরিবহন ক্ষেত্রে নদ-নদী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0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943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লবনাক্ত পানি থেকে লবন উৎপাদন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Collection\A River\7886602026_dc21c581f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114800"/>
            <a:ext cx="38115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Collection\A River\bangladesh-river_15542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409700"/>
            <a:ext cx="383381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mage Collection\A River\jam-we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701"/>
            <a:ext cx="3816978" cy="24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mage Collection\A River\r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81697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5689" y="381000"/>
            <a:ext cx="441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15229"/>
            <a:ext cx="77724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bn-BD" sz="24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কয়েকটি নদীর নাম ও তাদের উৎপত্তিস্থলের একটি তালিকা তৈরী কর 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19748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বড় নদীর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 বল।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ছোটবড় কয়টি নদী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আছে?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একমাত্র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জলবিদ্যুৎ কেন্দ্র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নদীর উপর নির্মিত?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9240"/>
            <a:ext cx="6400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অর্থনীতিতে নদ-নদী ও পানি সম্পদের গুরুত্ব ব্যাখ্যা কর।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৯ম-১০ম শ্রেণি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 Collection\rose-flower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23855" cy="6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7162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787"/>
            <a:ext cx="9144000" cy="61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ছবিটি দেখি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5058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নদ-নদী ও পানি সম্পদ</a:t>
            </a:r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চতুর্থ 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নদ-নদী ও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-5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38500" y="228600"/>
            <a:ext cx="2819400" cy="990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1"/>
            <a:ext cx="77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নদ-নদী গুলোর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উৎপত্তি ব্যাখ্যা করতে পারবে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 সম্পদের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ধারণা 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দেশের অর্থণীতিতে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নদ-নদী ও পানি সম্পদের গুরুত্ব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505700" cy="600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হিমালয় পর্ব্বত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"/>
            <a:ext cx="7461123" cy="5603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300" y="5943600"/>
            <a:ext cx="201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লুসাই পাহাড়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43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5835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বরাক পাহাড়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বাংলাদেশে প্রায় ছোট-বড়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৭০০টির মত নদ-নদী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আছে যাদের অধিকাংশের উৎপত্তিস্থল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হিমালয়, তিব্বত, আসামের বরাক এবং লুসাই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পাহাড়ে।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191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318</cp:revision>
  <dcterms:created xsi:type="dcterms:W3CDTF">2006-08-16T00:00:00Z</dcterms:created>
  <dcterms:modified xsi:type="dcterms:W3CDTF">2019-11-06T11:14:21Z</dcterms:modified>
</cp:coreProperties>
</file>