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9" r:id="rId5"/>
    <p:sldId id="260" r:id="rId6"/>
    <p:sldId id="293" r:id="rId7"/>
    <p:sldId id="294" r:id="rId8"/>
    <p:sldId id="295" r:id="rId9"/>
    <p:sldId id="296" r:id="rId10"/>
    <p:sldId id="277" r:id="rId11"/>
    <p:sldId id="302" r:id="rId12"/>
    <p:sldId id="297" r:id="rId13"/>
    <p:sldId id="298" r:id="rId14"/>
    <p:sldId id="301" r:id="rId15"/>
    <p:sldId id="300" r:id="rId16"/>
    <p:sldId id="265" r:id="rId17"/>
    <p:sldId id="267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7249" y="14097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মুহাম্মদ নুরুল আবছার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ফাঁসিয়াখালী ইসলামিয়া কামিল মাদ্রাসা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বারবাকিয়া, পেকুয়া, কক্সবাজার।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5689" y="0"/>
            <a:ext cx="464471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ছবিগুলো দেখ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344916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" y="4355307"/>
            <a:ext cx="3501711" cy="2502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38576"/>
            <a:ext cx="3754954" cy="2619423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1697639" y="3457625"/>
            <a:ext cx="310506" cy="78095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62400" y="5608822"/>
            <a:ext cx="990600" cy="33477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69" y="905434"/>
            <a:ext cx="2294965" cy="22600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I:\ta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40" y="905435"/>
            <a:ext cx="2629460" cy="22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 Arrow 8"/>
          <p:cNvSpPr/>
          <p:nvPr/>
        </p:nvSpPr>
        <p:spPr>
          <a:xfrm>
            <a:off x="6629400" y="3340491"/>
            <a:ext cx="353477" cy="73904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9332" cy="5016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29600" y="0"/>
            <a:ext cx="6096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আদমজিপাটকল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174992" y="25083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686693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দেশের প্রথম পাটকল  যেটি ১৯৫১ সালে প্রতিষ্ঠিত হয়।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406"/>
            <a:ext cx="3628103" cy="2282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" y="4234903"/>
            <a:ext cx="3609057" cy="2587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52800"/>
            <a:ext cx="2480592" cy="1607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29200"/>
            <a:ext cx="2512548" cy="1831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Down Arrow 5"/>
          <p:cNvSpPr/>
          <p:nvPr/>
        </p:nvSpPr>
        <p:spPr>
          <a:xfrm>
            <a:off x="1387185" y="3321775"/>
            <a:ext cx="487480" cy="8692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14800" y="4724400"/>
            <a:ext cx="19050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7391400" y="2667000"/>
            <a:ext cx="435483" cy="6096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12178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:\ta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04" y="0"/>
            <a:ext cx="310295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1224697"/>
            <a:ext cx="6848168" cy="562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0" y="1524000"/>
            <a:ext cx="685800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সিমেন্ট কারখানা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964680" y="4035058"/>
            <a:ext cx="1341120" cy="460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3611" y="0"/>
            <a:ext cx="412178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লক্ষ্য কর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age\2012022221142326899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2" r="15021"/>
          <a:stretch/>
        </p:blipFill>
        <p:spPr bwMode="auto">
          <a:xfrm>
            <a:off x="269695" y="228600"/>
            <a:ext cx="8569505" cy="42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4211" y="5181600"/>
            <a:ext cx="4883789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উৎপাদিত সিমেন্ট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0"/>
            <a:ext cx="76200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এইভাবে দেশের বিভিন্ন শিল্পে উৎপাদিত দ্রব্য চাহিদা মেটানোর পর আমরা বিদেশে রপ্তানি করে বৈদেশিক মূদ্রা অর্জন করি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6" y="7937"/>
            <a:ext cx="3953433" cy="3268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Up Arrow 5"/>
          <p:cNvSpPr/>
          <p:nvPr/>
        </p:nvSpPr>
        <p:spPr>
          <a:xfrm>
            <a:off x="4195432" y="3352800"/>
            <a:ext cx="452819" cy="110642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15229"/>
            <a:ext cx="77724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endParaRPr lang="bn-BD" sz="24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শিল্পখাত গুলোর একটি তালিকা তৈরী কর ।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5800" y="3571180"/>
            <a:ext cx="914400" cy="3597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" y="0"/>
            <a:ext cx="9129252" cy="70480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দেশের প্রধান 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শিল্পখাত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কয়টি?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বাংলাদেশে 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 প্রকার শিল্প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আছে এবং সেগুলো কী কী?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দেশে সর্বপ্রথম 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শিল্পের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যাত্রা শুরু হয় এবং কত সালে?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99240"/>
            <a:ext cx="7391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প্রধান শিল্পখাত গুলোর একটি তালিকা তৈরি করে যে কোন দুইটি খাতের বর্ণনা দাও।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71600" y="2590800"/>
            <a:ext cx="533400" cy="2944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age Collection\rose-flower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23855" cy="68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828800"/>
            <a:ext cx="7162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 algn="ctr"/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" y="2767673"/>
            <a:ext cx="4527168" cy="3404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46" y="3422488"/>
            <a:ext cx="3767883" cy="2825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8813" y="6211669"/>
            <a:ext cx="164198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চিনি কল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83" y="-14747"/>
            <a:ext cx="3838223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629400" y="6273225"/>
            <a:ext cx="180906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 কল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940" y="2767673"/>
            <a:ext cx="180906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 কল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64471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78333" y="1600200"/>
            <a:ext cx="617267" cy="990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5058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শিল্প</a:t>
            </a:r>
            <a:r>
              <a:rPr lang="bn-BD" sz="8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বার 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সম্পদ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 ১০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5-</a:t>
            </a:r>
            <a:r>
              <a:rPr lang="bn-BD" sz="48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১০৭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238500" y="228600"/>
            <a:ext cx="2819400" cy="990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1"/>
            <a:ext cx="777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বাংলাদেশের প্রধান প্রধান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শিল্পখাত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কতটি ও কি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কি তা বর্ণনা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শিল্পখাতের প্রকারভেদ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দেশের আর্থিক উন্নয়নে শিল্পখাতের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0184" y="2158425"/>
            <a:ext cx="3465864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3048000" y="3200400"/>
            <a:ext cx="3048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 প্রধান শিল্পখাত সমূহ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581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কাগজ শিল্প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5511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 শিল্প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463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1574" y="914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939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 শিল্প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310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চিনি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581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চামড়া শিল্প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081" y="54350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ঔষধ শিল্প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9500" y="6273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সিমেন্টশিল্প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8432" y="27405"/>
            <a:ext cx="14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পাট শিল্প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>
            <a:stCxn id="2" idx="0"/>
            <a:endCxn id="19" idx="2"/>
          </p:cNvCxnSpPr>
          <p:nvPr/>
        </p:nvCxnSpPr>
        <p:spPr>
          <a:xfrm flipV="1">
            <a:off x="4543116" y="612180"/>
            <a:ext cx="0" cy="1546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5"/>
          </p:cNvCxnSpPr>
          <p:nvPr/>
        </p:nvCxnSpPr>
        <p:spPr>
          <a:xfrm>
            <a:off x="5768484" y="5020219"/>
            <a:ext cx="1241916" cy="707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3"/>
          </p:cNvCxnSpPr>
          <p:nvPr/>
        </p:nvCxnSpPr>
        <p:spPr>
          <a:xfrm flipH="1">
            <a:off x="1676400" y="5020219"/>
            <a:ext cx="1641348" cy="707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4"/>
            <a:endCxn id="18" idx="0"/>
          </p:cNvCxnSpPr>
          <p:nvPr/>
        </p:nvCxnSpPr>
        <p:spPr>
          <a:xfrm>
            <a:off x="4543116" y="5511225"/>
            <a:ext cx="2888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6"/>
          </p:cNvCxnSpPr>
          <p:nvPr/>
        </p:nvCxnSpPr>
        <p:spPr>
          <a:xfrm>
            <a:off x="6276048" y="3834825"/>
            <a:ext cx="8867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" idx="7"/>
            <a:endCxn id="2" idx="7"/>
          </p:cNvCxnSpPr>
          <p:nvPr/>
        </p:nvCxnSpPr>
        <p:spPr>
          <a:xfrm>
            <a:off x="5768484" y="26494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" idx="2"/>
          </p:cNvCxnSpPr>
          <p:nvPr/>
        </p:nvCxnSpPr>
        <p:spPr>
          <a:xfrm flipH="1">
            <a:off x="1752600" y="3834825"/>
            <a:ext cx="10575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57800" y="1385302"/>
            <a:ext cx="1683774" cy="925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1" idx="1"/>
          </p:cNvCxnSpPr>
          <p:nvPr/>
        </p:nvCxnSpPr>
        <p:spPr>
          <a:xfrm flipV="1">
            <a:off x="6096000" y="2755613"/>
            <a:ext cx="1066800" cy="29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1676400" y="1385302"/>
            <a:ext cx="1943100" cy="1077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1676400" y="2649431"/>
            <a:ext cx="1371600" cy="398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দেশের প্রধান </a:t>
            </a:r>
            <a:r>
              <a:rPr lang="bn-BD" sz="6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শিল্পখাত</a:t>
            </a:r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কতটি ?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14800" y="2243460"/>
            <a:ext cx="914400" cy="2294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48006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দেশের প্রধান শিল্পখাত </a:t>
            </a:r>
            <a:r>
              <a:rPr lang="bn-BD" sz="6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১০টি</a:t>
            </a:r>
            <a:r>
              <a:rPr lang="bn-BD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5" y="1659345"/>
            <a:ext cx="3903406" cy="3101691"/>
          </a:xfrm>
          <a:prstGeom prst="rect">
            <a:avLst/>
          </a:prstGeom>
        </p:spPr>
      </p:pic>
      <p:pic>
        <p:nvPicPr>
          <p:cNvPr id="1026" name="Picture 2" descr="D:\image\image_465_78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70924" cy="27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317212"/>
            <a:ext cx="2209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বৃহৎশিল্প</a:t>
            </a:r>
            <a:endParaRPr lang="en-US" sz="4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826603"/>
            <a:ext cx="2667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মাঝারি শিল্প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30" y="5410200"/>
            <a:ext cx="193327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4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38400" y="609600"/>
            <a:ext cx="2133600" cy="181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90800" y="5638800"/>
            <a:ext cx="1905000" cy="18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962400" y="3114410"/>
            <a:ext cx="2438400" cy="2383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48" y="3733800"/>
            <a:ext cx="4478552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7405"/>
            <a:ext cx="8839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দেশে কয় ধরনের শিল্প রয়েছে ?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143000"/>
            <a:ext cx="914400" cy="3352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839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 ধরনের শিল্প রয়েছে ।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213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Madina Computer</cp:lastModifiedBy>
  <cp:revision>532</cp:revision>
  <dcterms:created xsi:type="dcterms:W3CDTF">2006-08-16T00:00:00Z</dcterms:created>
  <dcterms:modified xsi:type="dcterms:W3CDTF">2019-11-06T11:14:40Z</dcterms:modified>
</cp:coreProperties>
</file>