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9" r:id="rId6"/>
    <p:sldId id="273" r:id="rId7"/>
    <p:sldId id="264" r:id="rId8"/>
    <p:sldId id="270" r:id="rId9"/>
    <p:sldId id="263" r:id="rId10"/>
    <p:sldId id="277" r:id="rId11"/>
    <p:sldId id="278" r:id="rId12"/>
    <p:sldId id="266" r:id="rId13"/>
    <p:sldId id="267" r:id="rId14"/>
    <p:sldId id="268" r:id="rId15"/>
    <p:sldId id="271" r:id="rId16"/>
    <p:sldId id="272" r:id="rId17"/>
    <p:sldId id="261" r:id="rId18"/>
    <p:sldId id="280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33CC"/>
    <a:srgbClr val="0066FF"/>
    <a:srgbClr val="CC00FF"/>
    <a:srgbClr val="0000FF"/>
    <a:srgbClr val="FF00FF"/>
    <a:srgbClr val="3333FF"/>
    <a:srgbClr val="66FF33"/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0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646C9-C89C-49BE-A2E0-F3DD0809BA06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113E-361A-427D-8521-EEA0B948B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3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113E-361A-427D-8521-EEA0B948B6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2133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 উদ্ভিদ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Picture 3" descr="220px-Illustration_Ophioglossum_vulgatu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146195" cy="651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419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বৈশষ্ট্যঃ</a:t>
            </a:r>
          </a:p>
          <a:p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মস উদ্ভিদের কান্ড ও পাতা রয়েছে;</a:t>
            </a:r>
            <a:r>
              <a:rPr lang="bn-BD" sz="36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973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উদ্ভিদের মত মূল নেই;</a:t>
            </a:r>
            <a:endParaRPr lang="en-US" sz="40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12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রাইজয়েড রয়েছে;</a:t>
            </a:r>
            <a:endParaRPr lang="en-US" sz="4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70274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স্যাঁতসেঁতে ইট, মাটি,দেয়াল ওগাছের বাকলে ঠাসা ঠাসিভাবে জন্মায়।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3581400" y="381000"/>
            <a:ext cx="1143000" cy="34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177965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Farn-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533400"/>
            <a:ext cx="56896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14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8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ফার্ণ অপুস্পক উদ্ভিদের মদ্যে সর্বোন্নত উদ্ভিদ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দেহ মূল কান্ড ও পাতায় বিভক্ত</a:t>
            </a:r>
            <a:endParaRPr lang="en-US" sz="40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স্যাঁসেতেঁ ছায়াযুক্ত স্থানে পুরনো দালানের প্রাচীরে বেশি জন্মে ।</a:t>
            </a:r>
            <a:endParaRPr lang="en-US" sz="3600" b="1" dirty="0">
              <a:solidFill>
                <a:srgbClr val="99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28956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 উদ্ভিদ কাকে বলে?</a:t>
            </a:r>
          </a:p>
          <a:p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অপুস্পুক উদ্ভিদ কত প্রকার ও কি কি?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810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ছত্রাক ও শৈবাল কোন উদ্ভিদের অর্ন্তভুক্ত?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495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ছত্রাকের বৈশিষ্ট্য গুলো কি কি ?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9274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তোমাদের বাড়ির নিকটতম পরিবেশে কি কি উদ্ভিদ রয়েছে তার একটি তালিকা তৈরি কর,উদ্ভিদ গুলো কোন রকম স্থানে জন্মে তা লিখ এবং বৈশিষ্ট্য গুলো লিখ।</a:t>
            </a:r>
            <a:endParaRPr lang="en-US" sz="4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কাজ়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50"/>
            <a:ext cx="8102600" cy="6305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392740"/>
            <a:ext cx="4724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ogyra_diagram_labeled.jpg"/>
          <p:cNvPicPr>
            <a:picLocks noChangeAspect="1"/>
          </p:cNvPicPr>
          <p:nvPr/>
        </p:nvPicPr>
        <p:blipFill>
          <a:blip r:embed="rId2"/>
          <a:srcRect t="18817" r="411" b="45699"/>
          <a:stretch>
            <a:fillRect/>
          </a:stretch>
        </p:blipFill>
        <p:spPr>
          <a:xfrm>
            <a:off x="228600" y="1524000"/>
            <a:ext cx="836051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486400"/>
            <a:ext cx="572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NQX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315200" cy="5510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70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86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ফার্ণ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16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743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সমাংগ উদ্ভিদ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 descr="CAZT5U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4052888" cy="3947160"/>
          </a:xfrm>
          <a:prstGeom prst="rect">
            <a:avLst/>
          </a:prstGeom>
        </p:spPr>
      </p:pic>
      <p:pic>
        <p:nvPicPr>
          <p:cNvPr id="6" name="Picture 5" descr="CA5OFQZ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2" y="1447800"/>
            <a:ext cx="450747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pirogyra-algae-light-micrograph-steve-gschmeiss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5588"/>
            <a:ext cx="4221142" cy="526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BLPF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73168"/>
            <a:ext cx="4198620" cy="5294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81600" y="5943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অপুস্পক উদ্ভিদের শ্রেণিকরণ</a:t>
            </a:r>
          </a:p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অধ্যায়ঃদ্বিতীয়(জীবজগৎ)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পৃষ্ঠাঃ১৪-১৫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343400" cy="186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845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3FAA30"/>
                </a:solidFill>
                <a:latin typeface="NikoshBAN" pitchFamily="2" charset="0"/>
                <a:cs typeface="NikoshBAN" pitchFamily="2" charset="0"/>
              </a:rPr>
              <a:t>এপাঠশেষে শিক্ষার্থীরা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bn-BD" sz="4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অপুস্পক উদ্ভিদের সংজ্ঞা বলতে পারবে;</a:t>
            </a:r>
          </a:p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অপুস্পক উদ্ভিদকে কয় ভাগে ভাগ করা হয়েছে তা বলতে পারবে;</a:t>
            </a:r>
          </a:p>
          <a:p>
            <a:r>
              <a:rPr lang="bn-BD" sz="36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অপুস্পক উদ্ভিদের বৈশিষ্ট্য ব্যাখ্যা করতে পারবে;</a:t>
            </a:r>
            <a:endParaRPr lang="en-US" sz="36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8582085">
            <a:off x="2778335" y="3877863"/>
            <a:ext cx="868704" cy="40722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3545630254_c4e9ffd4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43400"/>
            <a:ext cx="2699702" cy="23526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5581">
            <a:off x="5608487" y="3962767"/>
            <a:ext cx="941098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608361">
            <a:off x="5534769" y="2430111"/>
            <a:ext cx="941098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886147">
            <a:off x="2789550" y="2437326"/>
            <a:ext cx="941098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1752600"/>
            <a:ext cx="2133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7E31C42-E7F2-99DF-3680FE9BF2B84F6D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26670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581400" y="2743200"/>
            <a:ext cx="2514600" cy="1569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ctr" rtl="1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a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"/>
            <a:ext cx="2590800" cy="2286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886201"/>
            <a:ext cx="2057400" cy="251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962400" y="2743200"/>
            <a:ext cx="1219200" cy="1143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"/>
            <a:ext cx="441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অপুস্পক উদ্ভিদ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81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 হয়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a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43000"/>
            <a:ext cx="3935179" cy="2514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399804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152400" y="4724400"/>
            <a:ext cx="5562600" cy="2057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স্পোর বা রেণু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মাধ্যমে প্রজনন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সম্পন্ন করে;                             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1219200"/>
            <a:ext cx="914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3733800"/>
            <a:ext cx="609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E31C42-E7F2-99DF-3680FE9BF2B84F6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362200"/>
            <a:ext cx="3429000" cy="347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58423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800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 চোখে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 যায়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</a:p>
          <a:p>
            <a:pPr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3FAA30"/>
                </a:solidFill>
                <a:latin typeface="NikoshBAN" pitchFamily="2" charset="0"/>
                <a:cs typeface="NikoshBAN" pitchFamily="2" charset="0"/>
              </a:rPr>
              <a:t>  বর্ণ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3600" b="1" dirty="0" smtClean="0">
                <a:solidFill>
                  <a:srgbClr val="3FAA30"/>
                </a:solidFill>
                <a:latin typeface="NikoshBAN" pitchFamily="2" charset="0"/>
                <a:cs typeface="NikoshBAN" pitchFamily="2" charset="0"/>
              </a:rPr>
              <a:t> নয়</a:t>
            </a:r>
          </a:p>
          <a:p>
            <a:pPr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পরভোজী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59603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আদি উদ্ভিদ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lorel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367490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3886200" y="1219200"/>
            <a:ext cx="2514600" cy="114300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5OFQZ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966"/>
            <a:ext cx="3989860" cy="3305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3545630254_c4e9ffd4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467100"/>
            <a:ext cx="4305300" cy="32289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0" y="45720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152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762500" y="2857500"/>
            <a:ext cx="1447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2133600"/>
            <a:ext cx="990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6400800" y="2057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43600" y="3810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9400" y="1828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10677"/>
            <a:ext cx="213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সমাঙ্গ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5334000"/>
            <a:ext cx="10668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3581400"/>
            <a:ext cx="205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দেহকে মূল কান্ড ও পাতায় বিভক্ত করা যায় না।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224</Words>
  <Application>Microsoft Office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^_^</dc:creator>
  <cp:lastModifiedBy>Madina Computer</cp:lastModifiedBy>
  <cp:revision>171</cp:revision>
  <dcterms:created xsi:type="dcterms:W3CDTF">2006-08-16T00:00:00Z</dcterms:created>
  <dcterms:modified xsi:type="dcterms:W3CDTF">2019-11-06T12:09:08Z</dcterms:modified>
</cp:coreProperties>
</file>