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70" r:id="rId2"/>
    <p:sldId id="258" r:id="rId3"/>
    <p:sldId id="260" r:id="rId4"/>
    <p:sldId id="264" r:id="rId5"/>
    <p:sldId id="268" r:id="rId6"/>
    <p:sldId id="261" r:id="rId7"/>
    <p:sldId id="262" r:id="rId8"/>
    <p:sldId id="269" r:id="rId9"/>
    <p:sldId id="263" r:id="rId10"/>
    <p:sldId id="272" r:id="rId11"/>
    <p:sldId id="265" r:id="rId12"/>
    <p:sldId id="273" r:id="rId13"/>
    <p:sldId id="266" r:id="rId14"/>
    <p:sldId id="271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08" autoAdjust="0"/>
  </p:normalViewPr>
  <p:slideViewPr>
    <p:cSldViewPr>
      <p:cViewPr varScale="1">
        <p:scale>
          <a:sx n="61" d="100"/>
          <a:sy n="61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FFACA-7A66-4EFA-89F7-85CDB59E4F7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556C6-C6D6-4780-97E0-025DFDD52C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56C6-C6D6-4780-97E0-025DFDD52C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56C6-C6D6-4780-97E0-025DFDD52C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31" y="60960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-990600"/>
            <a:ext cx="8077200" cy="2667000"/>
          </a:xfrm>
          <a:noFill/>
          <a:ln w="2857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bhnjmk,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876800"/>
            <a:ext cx="1219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u="sng" dirty="0">
                <a:latin typeface="NikoshBAN" pitchFamily="2" charset="0"/>
                <a:cs typeface="NikoshBAN" pitchFamily="2" charset="0"/>
              </a:rPr>
              <a:t>কড়ি  </a:t>
            </a:r>
            <a:endParaRPr lang="en-US" sz="4800" b="1" u="sng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743200" y="5029200"/>
            <a:ext cx="39624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 ধরনের ছোট্ট সাদা ঝিনুক।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5715000"/>
            <a:ext cx="4343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লোকে কেনা –বেচা করত কড়ি দিয়ে।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q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16082"/>
            <a:ext cx="6858000" cy="420831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524000" y="5105400"/>
            <a:ext cx="1066800" cy="533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Our-nature-birds-and-pure-beauty-600x3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48" y="-38100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685800"/>
            <a:ext cx="1600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পাখপাখলি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762000"/>
            <a:ext cx="259079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নানা ধরনের পাখি।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981200"/>
            <a:ext cx="6934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বাংলাদেশের গাছে গাছে শোনা যায় পাখপাখালির কলকাকলি।</a:t>
            </a:r>
            <a:r>
              <a:rPr lang="bn-BD" sz="2800" b="1" dirty="0"/>
              <a:t> 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>
            <a:off x="2133600" y="838200"/>
            <a:ext cx="1066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2286000"/>
            <a:ext cx="1295401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latin typeface="NikoshBAN" pitchFamily="2" charset="0"/>
                <a:cs typeface="NikoshBAN" pitchFamily="2" charset="0"/>
              </a:rPr>
              <a:t>শিল্পী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572000"/>
            <a:ext cx="51816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যিনি কোনো শিল্পকলার চর্চা করেন তিনিই শিল্পী।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5181600"/>
            <a:ext cx="47244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মান্নাদে ছিলেন একজন বড় মাপের সংগীতশিল্পী।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df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5486400" cy="360534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400800" y="3352800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43400"/>
            <a:ext cx="441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BD" sz="3200" u="sng" dirty="0">
                <a:latin typeface="NikoshBAN" pitchFamily="2" charset="0"/>
                <a:cs typeface="NikoshBAN" pitchFamily="2" charset="0"/>
              </a:rPr>
              <a:t>শালিক দল-</a:t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কোন ছবিটি টাকা দিয়ে কেনা যায় না?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096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>
                <a:latin typeface="NikoshBAN" pitchFamily="2" charset="0"/>
                <a:cs typeface="NikoshBAN" pitchFamily="2" charset="0"/>
              </a:rPr>
              <a:t>দল কাজ</a:t>
            </a:r>
            <a:endParaRPr lang="en-US" sz="4400" u="sng" dirty="0"/>
          </a:p>
        </p:txBody>
      </p:sp>
      <p:sp>
        <p:nvSpPr>
          <p:cNvPr id="9" name="Rectangle 8"/>
          <p:cNvSpPr/>
          <p:nvPr/>
        </p:nvSpPr>
        <p:spPr>
          <a:xfrm>
            <a:off x="1371600" y="1676400"/>
            <a:ext cx="47420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ময়না দল-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গ্রাম বাংলার কোন ছবিটি আমাদের চেনা?</a:t>
            </a:r>
            <a:endParaRPr lang="en-US" sz="28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_martins_is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2348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71900" y="2438400"/>
            <a:ext cx="5372100" cy="762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স্বদেশ  সম্পর্কে ৫টি বাক্য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04800"/>
            <a:ext cx="25146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u="sng" dirty="0"/>
              <a:t>বাড়ির কাজ</a:t>
            </a:r>
            <a:endParaRPr lang="en-US" sz="3200" b="1" u="sng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yjuik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2895600" cy="685800"/>
          </a:xfrm>
          <a:noFill/>
          <a:ln w="28575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bn-BD" sz="4000" u="sng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4876800" cy="20574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l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পাইকশা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105400" y="533400"/>
            <a:ext cx="3352800" cy="68579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পরিচিতি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4953000" y="1219200"/>
            <a:ext cx="3962400" cy="281940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বিষয়-আমার বাংলা বই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শ্রেণি-৫ম,পাঠ-স্বদেশ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পাঠ্যাংশ-এই যে নদী...কেনা।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৪০ মিনিট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1828800" cy="6858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bn-BD" sz="3600" u="sng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905000"/>
            <a:ext cx="5486400" cy="1066800"/>
          </a:xfrm>
          <a:noFill/>
          <a:ln w="19050">
            <a:noFill/>
          </a:ln>
        </p:spPr>
        <p:txBody>
          <a:bodyPr>
            <a:noAutofit/>
          </a:bodyPr>
          <a:lstStyle/>
          <a:p>
            <a:pPr algn="l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প্রমিত উচ্চারণে কবিতা আবৃত্তি করতে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কবিতা শুনে মূলভাব বুঝতে পারবে।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F0000"/>
            </a:gs>
            <a:gs pos="80000">
              <a:schemeClr val="accent5">
                <a:lumMod val="0"/>
                <a:lumOff val="100000"/>
              </a:schemeClr>
            </a:gs>
            <a:gs pos="99000">
              <a:srgbClr val="00B05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676400"/>
            <a:ext cx="3429000" cy="49018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1024758" y="533400"/>
            <a:ext cx="720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চল সবাই আমরা ছবির মত একটি কবিতা আবৃতি করি ।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jrE4yyfw5pEPvDbJDzhdNXM7mjt1tbr2kM3X28F6SraZeksjedfUZPrzxdz1xX1EXaLYi8gnXYr5pvA36vacnv5wB977NXkvTat9htGHzkFr3knZ1Atohb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609600"/>
            <a:ext cx="2057400" cy="990599"/>
          </a:xfrm>
          <a:ln w="28575"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স্বদেশ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352800"/>
            <a:ext cx="4343400" cy="990600"/>
          </a:xfrm>
          <a:ln w="19050"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bn-BD" sz="6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6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0"/>
            <a:ext cx="4191000" cy="1371600"/>
          </a:xfrm>
          <a:ln>
            <a:noFill/>
          </a:ln>
        </p:spPr>
        <p:txBody>
          <a:bodyPr>
            <a:noAutofit/>
          </a:bodyPr>
          <a:lstStyle/>
          <a:p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যে নদী নদীর জোয়ার </a:t>
            </a:r>
            <a:b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নৌকা সারে সারে,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-4338034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3886200" cy="1447800"/>
          </a:xfrm>
        </p:spPr>
        <p:txBody>
          <a:bodyPr>
            <a:no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একলা বসে আপন মনে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বসে নদীর ধারে-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এই ছবিটি চেনা।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rtyh.jpg"/>
          <p:cNvPicPr>
            <a:picLocks noChangeAspect="1"/>
          </p:cNvPicPr>
          <p:nvPr/>
        </p:nvPicPr>
        <p:blipFill>
          <a:blip r:embed="rId2"/>
          <a:srcRect t="11111" b="11111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14800"/>
            <a:ext cx="2895600" cy="1104900"/>
          </a:xfrm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মনের মধ্যে যখন খুশি</a:t>
            </a:r>
            <a:b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ছবিটি আঁকি,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981200"/>
            <a:ext cx="4648200" cy="2362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 পাশে তার জারুল গাছে</a:t>
            </a:r>
            <a:b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দুইটি হলুদ পাখি-</a:t>
            </a:r>
            <a:b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এমনি পাওয়া এই ছবিটি</a:t>
            </a:r>
            <a:b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কড়িতে নয় কেনা।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5" y="0"/>
            <a:ext cx="2276475" cy="3420932"/>
          </a:xfrm>
          <a:prstGeom prst="rect">
            <a:avLst/>
          </a:prstGeom>
        </p:spPr>
      </p:pic>
      <p:pic>
        <p:nvPicPr>
          <p:cNvPr id="8" name="Picture 7" descr="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76475" cy="342093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147</Words>
  <Application>Microsoft Office PowerPoint</Application>
  <PresentationFormat>On-screen Show (4:3)</PresentationFormat>
  <Paragraphs>37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আজকের ক্লাসে স্বাগতম</vt:lpstr>
      <vt:lpstr>শিক্ষক পরিচিতি</vt:lpstr>
      <vt:lpstr>শিখনফল</vt:lpstr>
      <vt:lpstr>PowerPoint Presentation</vt:lpstr>
      <vt:lpstr>স্বদেশ</vt:lpstr>
      <vt:lpstr>এই যে নদী নদীর জোয়ার  নৌকা সারে সারে,</vt:lpstr>
      <vt:lpstr>একলা বসে আপন মনে বসে নদীর ধারে- এই ছবিটি চেনা।</vt:lpstr>
      <vt:lpstr>মনের মধ্যে যখন খুশি এই ছবিটি আঁকি,</vt:lpstr>
      <vt:lpstr>এক পাশে তার জারুল গাছে দুইটি হলুদ পাখি- এমনি পাওয়া এই ছবিটি কড়িতে নয় কেনা।</vt:lpstr>
      <vt:lpstr>PowerPoint Presentation</vt:lpstr>
      <vt:lpstr>PowerPoint Presentation</vt:lpstr>
      <vt:lpstr>PowerPoint Presentation</vt:lpstr>
      <vt:lpstr>শালিক দল- কোন ছবিটি টাকা দিয়ে কেনা যায় না?</vt:lpstr>
      <vt:lpstr>* স্বদেশ  সম্পর্কে ৫টি বাক্য লিখ।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PTI_DNJ</dc:creator>
  <cp:lastModifiedBy>DPE</cp:lastModifiedBy>
  <cp:revision>184</cp:revision>
  <dcterms:created xsi:type="dcterms:W3CDTF">2006-08-16T00:00:00Z</dcterms:created>
  <dcterms:modified xsi:type="dcterms:W3CDTF">2019-11-06T05:13:57Z</dcterms:modified>
</cp:coreProperties>
</file>